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88" r:id="rId3"/>
    <p:sldMasterId id="2147483691" r:id="rId4"/>
  </p:sldMasterIdLst>
  <p:notesMasterIdLst>
    <p:notesMasterId r:id="rId20"/>
  </p:notesMasterIdLst>
  <p:handoutMasterIdLst>
    <p:handoutMasterId r:id="rId21"/>
  </p:handoutMasterIdLst>
  <p:sldIdLst>
    <p:sldId id="258" r:id="rId5"/>
    <p:sldId id="278" r:id="rId6"/>
    <p:sldId id="276" r:id="rId7"/>
    <p:sldId id="279" r:id="rId8"/>
    <p:sldId id="268" r:id="rId9"/>
    <p:sldId id="259" r:id="rId10"/>
    <p:sldId id="262" r:id="rId11"/>
    <p:sldId id="263" r:id="rId12"/>
    <p:sldId id="264" r:id="rId13"/>
    <p:sldId id="280" r:id="rId14"/>
    <p:sldId id="281" r:id="rId15"/>
    <p:sldId id="274" r:id="rId16"/>
    <p:sldId id="272" r:id="rId17"/>
    <p:sldId id="273" r:id="rId18"/>
    <p:sldId id="275" r:id="rId19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53B"/>
    <a:srgbClr val="676E7F"/>
    <a:srgbClr val="224050"/>
    <a:srgbClr val="1D3C4C"/>
    <a:srgbClr val="4E8078"/>
    <a:srgbClr val="A6D8A0"/>
    <a:srgbClr val="222222"/>
    <a:srgbClr val="252525"/>
    <a:srgbClr val="52565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4660"/>
  </p:normalViewPr>
  <p:slideViewPr>
    <p:cSldViewPr snapToGrid="0">
      <p:cViewPr varScale="1">
        <p:scale>
          <a:sx n="36" d="100"/>
          <a:sy n="36" d="100"/>
        </p:scale>
        <p:origin x="22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564" y="2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55BB56E-9158-47BA-8F4A-9D52C4085E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B74A8D-EF66-4ED2-861F-E7D3305310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897C7-64D3-4139-A09D-B2AB03C23BD4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B95A73-9D8E-413B-8457-934E56D6B9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3C0B60-45BB-4D13-8570-5D4CA44E57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F6C18-50DF-400B-BFDD-123A808CD726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713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341B5-8ACE-44F2-8953-E8612720B84F}" type="datetimeFigureOut">
              <a:rPr lang="fr-FR" smtClean="0"/>
              <a:t>13/02/2022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49851-995F-48C3-948A-C0FFD529B5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23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136092-2EDF-47BF-99B1-B87430F95B7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95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EB98550-2AA3-427C-8530-E6B958473202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5859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B98550-2AA3-427C-8530-E6B958473202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16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6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.sv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24" Type="http://schemas.openxmlformats.org/officeDocument/2006/relationships/image" Target="../media/image12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 altLang="ko-K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206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649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865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sme 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7172725" y="9451446"/>
            <a:ext cx="2076480" cy="2999360"/>
          </a:xfrm>
          <a:prstGeom prst="rect">
            <a:avLst/>
          </a:prstGeom>
        </p:spPr>
      </p:pic>
      <p:pic>
        <p:nvPicPr>
          <p:cNvPr id="67" name="Graphisme 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4893391" y="9451446"/>
            <a:ext cx="2076480" cy="2999360"/>
          </a:xfrm>
          <a:prstGeom prst="rect">
            <a:avLst/>
          </a:prstGeom>
        </p:spPr>
      </p:pic>
      <p:pic>
        <p:nvPicPr>
          <p:cNvPr id="68" name="Graphisme 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2614055" y="9451446"/>
            <a:ext cx="2076480" cy="2999360"/>
          </a:xfrm>
          <a:prstGeom prst="rect">
            <a:avLst/>
          </a:prstGeom>
        </p:spPr>
      </p:pic>
      <p:pic>
        <p:nvPicPr>
          <p:cNvPr id="69" name="Graphisme 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334719" y="9451446"/>
            <a:ext cx="2076480" cy="2999360"/>
          </a:xfrm>
          <a:prstGeom prst="rect">
            <a:avLst/>
          </a:prstGeom>
        </p:spPr>
      </p:pic>
      <p:pic>
        <p:nvPicPr>
          <p:cNvPr id="60" name="Graphisme 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76851" y="1891936"/>
            <a:ext cx="2076480" cy="2999360"/>
          </a:xfrm>
          <a:prstGeom prst="rect">
            <a:avLst/>
          </a:prstGeom>
        </p:spPr>
      </p:pic>
      <p:pic>
        <p:nvPicPr>
          <p:cNvPr id="58" name="Graphisme 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897516" y="1891936"/>
            <a:ext cx="2076480" cy="2999360"/>
          </a:xfrm>
          <a:prstGeom prst="rect">
            <a:avLst/>
          </a:prstGeom>
        </p:spPr>
      </p:pic>
      <p:pic>
        <p:nvPicPr>
          <p:cNvPr id="55" name="Graphisme 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618181" y="1891936"/>
            <a:ext cx="2076480" cy="2999360"/>
          </a:xfrm>
          <a:prstGeom prst="rect">
            <a:avLst/>
          </a:prstGeom>
        </p:spPr>
      </p:pic>
      <p:pic>
        <p:nvPicPr>
          <p:cNvPr id="53" name="Graphisme 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38845" y="1891936"/>
            <a:ext cx="2076480" cy="2999360"/>
          </a:xfrm>
          <a:prstGeom prst="rect">
            <a:avLst/>
          </a:prstGeom>
        </p:spPr>
      </p:pic>
      <p:pic>
        <p:nvPicPr>
          <p:cNvPr id="82" name="Graphisme 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92124" y="4649552"/>
            <a:ext cx="7922197" cy="5133442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918765" y="5269501"/>
            <a:ext cx="3763670" cy="3763670"/>
          </a:xfrm>
          <a:prstGeom prst="rect">
            <a:avLst/>
          </a:prstGeom>
        </p:spPr>
      </p:pic>
      <p:pic>
        <p:nvPicPr>
          <p:cNvPr id="56" name="Graphisme 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09680" y="5470644"/>
            <a:ext cx="3381840" cy="3381840"/>
          </a:xfrm>
          <a:prstGeom prst="rect">
            <a:avLst/>
          </a:prstGeom>
        </p:spPr>
      </p:pic>
      <p:pic>
        <p:nvPicPr>
          <p:cNvPr id="3" name="Graphisme 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47869" y="352349"/>
            <a:ext cx="8905463" cy="1228954"/>
          </a:xfrm>
          <a:prstGeom prst="rect">
            <a:avLst/>
          </a:prstGeom>
        </p:spPr>
      </p:pic>
      <p:pic>
        <p:nvPicPr>
          <p:cNvPr id="5" name="Graphisme 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645846" y="352349"/>
            <a:ext cx="53218" cy="1241755"/>
          </a:xfrm>
          <a:prstGeom prst="rect">
            <a:avLst/>
          </a:prstGeom>
        </p:spPr>
      </p:pic>
      <p:pic>
        <p:nvPicPr>
          <p:cNvPr id="70" name="Graphisme 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4267" y="2925021"/>
            <a:ext cx="2061058" cy="17767"/>
          </a:xfrm>
          <a:prstGeom prst="rect">
            <a:avLst/>
          </a:prstGeom>
        </p:spPr>
      </p:pic>
      <p:pic>
        <p:nvPicPr>
          <p:cNvPr id="72" name="Graphisme 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636494" y="2925021"/>
            <a:ext cx="2061058" cy="17767"/>
          </a:xfrm>
          <a:prstGeom prst="rect">
            <a:avLst/>
          </a:prstGeom>
        </p:spPr>
      </p:pic>
      <p:pic>
        <p:nvPicPr>
          <p:cNvPr id="73" name="Graphisme 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912320" y="2925021"/>
            <a:ext cx="2061058" cy="17767"/>
          </a:xfrm>
          <a:prstGeom prst="rect">
            <a:avLst/>
          </a:prstGeom>
        </p:spPr>
      </p:pic>
      <p:pic>
        <p:nvPicPr>
          <p:cNvPr id="74" name="Graphisme 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188147" y="2925021"/>
            <a:ext cx="2061058" cy="17767"/>
          </a:xfrm>
          <a:prstGeom prst="rect">
            <a:avLst/>
          </a:prstGeom>
        </p:spPr>
      </p:pic>
      <p:pic>
        <p:nvPicPr>
          <p:cNvPr id="76" name="Graphisme 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63289" y="11400370"/>
            <a:ext cx="2061058" cy="17767"/>
          </a:xfrm>
          <a:prstGeom prst="rect">
            <a:avLst/>
          </a:prstGeom>
        </p:spPr>
      </p:pic>
      <p:pic>
        <p:nvPicPr>
          <p:cNvPr id="77" name="Graphisme 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638241" y="11400370"/>
            <a:ext cx="2061058" cy="17767"/>
          </a:xfrm>
          <a:prstGeom prst="rect">
            <a:avLst/>
          </a:prstGeom>
        </p:spPr>
      </p:pic>
      <p:pic>
        <p:nvPicPr>
          <p:cNvPr id="78" name="Graphisme 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913193" y="11400370"/>
            <a:ext cx="2061058" cy="17767"/>
          </a:xfrm>
          <a:prstGeom prst="rect">
            <a:avLst/>
          </a:prstGeom>
        </p:spPr>
      </p:pic>
      <p:pic>
        <p:nvPicPr>
          <p:cNvPr id="79" name="Graphisme 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188147" y="11400370"/>
            <a:ext cx="2061058" cy="17767"/>
          </a:xfrm>
          <a:prstGeom prst="rect">
            <a:avLst/>
          </a:prstGeom>
        </p:spPr>
      </p:pic>
      <p:sp>
        <p:nvSpPr>
          <p:cNvPr id="83" name="Titr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55670" y="389610"/>
            <a:ext cx="7268475" cy="1245241"/>
          </a:xfrm>
        </p:spPr>
        <p:txBody>
          <a:bodyPr lIns="0" tIns="0" rIns="0" bIns="0" rtlCol="0">
            <a:noAutofit/>
          </a:bodyPr>
          <a:lstStyle>
            <a:lvl1pPr>
              <a:defRPr sz="7700" b="1">
                <a:solidFill>
                  <a:srgbClr val="105A46"/>
                </a:solidFill>
              </a:defRPr>
            </a:lvl1pPr>
          </a:lstStyle>
          <a:p>
            <a:pPr rtl="0"/>
            <a:r>
              <a:rPr lang="fr-FR" noProof="0" dirty="0" smtClean="0"/>
              <a:t>RÉALISER DES ÉCONOMIES</a:t>
            </a:r>
            <a:endParaRPr lang="fr-FR" noProof="0" dirty="0"/>
          </a:p>
        </p:txBody>
      </p:sp>
      <p:sp>
        <p:nvSpPr>
          <p:cNvPr id="86" name="Espace réservé du texte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493" y="1977520"/>
            <a:ext cx="1644650" cy="887442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87" name="Espace réservé du texte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405370" y="1977520"/>
            <a:ext cx="1644650" cy="887442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88" name="Espace réservé du texte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49452" y="1977520"/>
            <a:ext cx="1644650" cy="887442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89" name="Espace réservé du texte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7412" y="1977520"/>
            <a:ext cx="1644650" cy="887442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90" name="Espace réservé du texte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1493" y="11480333"/>
            <a:ext cx="1644650" cy="88704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91" name="Espace réservé du texte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05370" y="11480333"/>
            <a:ext cx="1644650" cy="88704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92" name="Espace réservé du texte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49452" y="11480333"/>
            <a:ext cx="1644650" cy="88704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93" name="Espace réservé du texte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27412" y="11480333"/>
            <a:ext cx="1644650" cy="88704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94" name="Espace réservé du texte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7862" y="2941061"/>
            <a:ext cx="2076480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ALIMENTATION</a:t>
            </a:r>
            <a:endParaRPr lang="fr-FR" noProof="0" dirty="0"/>
          </a:p>
        </p:txBody>
      </p:sp>
      <p:sp>
        <p:nvSpPr>
          <p:cNvPr id="95" name="Espace réservé du texte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81740" y="2941061"/>
            <a:ext cx="2076480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SANTÉ</a:t>
            </a:r>
            <a:endParaRPr lang="fr-FR" noProof="0" dirty="0"/>
          </a:p>
        </p:txBody>
      </p:sp>
      <p:sp>
        <p:nvSpPr>
          <p:cNvPr id="96" name="Espace réservé du texte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625822" y="2941061"/>
            <a:ext cx="2076480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VOITURE</a:t>
            </a:r>
            <a:endParaRPr lang="fr-FR" noProof="0" dirty="0"/>
          </a:p>
        </p:txBody>
      </p:sp>
      <p:sp>
        <p:nvSpPr>
          <p:cNvPr id="97" name="Espace réservé du texte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03781" y="2941061"/>
            <a:ext cx="2076480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MAISON</a:t>
            </a:r>
            <a:endParaRPr lang="fr-FR" noProof="0" dirty="0"/>
          </a:p>
        </p:txBody>
      </p:sp>
      <p:sp>
        <p:nvSpPr>
          <p:cNvPr id="98" name="Espace réservé du texte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7863" y="10824706"/>
            <a:ext cx="2068423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TÉLÉPHONE</a:t>
            </a:r>
            <a:endParaRPr lang="fr-FR" noProof="0" dirty="0"/>
          </a:p>
        </p:txBody>
      </p:sp>
      <p:sp>
        <p:nvSpPr>
          <p:cNvPr id="99" name="Espace réservé du texte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81740" y="10824706"/>
            <a:ext cx="2076480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ACHATS</a:t>
            </a:r>
            <a:endParaRPr lang="fr-FR" noProof="0" dirty="0"/>
          </a:p>
        </p:txBody>
      </p:sp>
      <p:sp>
        <p:nvSpPr>
          <p:cNvPr id="100" name="Espace réservé du texte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617448" y="10824706"/>
            <a:ext cx="2076480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CRÉDITS</a:t>
            </a:r>
            <a:endParaRPr lang="fr-FR" noProof="0" dirty="0"/>
          </a:p>
        </p:txBody>
      </p:sp>
      <p:sp>
        <p:nvSpPr>
          <p:cNvPr id="101" name="Espace réservé du texte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95087" y="10824706"/>
            <a:ext cx="2076480" cy="5824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IMPÔTS</a:t>
            </a:r>
            <a:endParaRPr lang="fr-FR" noProof="0" dirty="0"/>
          </a:p>
        </p:txBody>
      </p:sp>
      <p:sp>
        <p:nvSpPr>
          <p:cNvPr id="107" name="Espace réservé du texte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689955" y="7367497"/>
            <a:ext cx="2221292" cy="88704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260">
                <a:solidFill>
                  <a:srgbClr val="1A1A1A"/>
                </a:solidFill>
                <a:latin typeface="+mn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  <p:sp>
        <p:nvSpPr>
          <p:cNvPr id="108" name="Espace réservé du texte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509039" y="6949222"/>
            <a:ext cx="2583125" cy="41869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2520" b="1">
                <a:solidFill>
                  <a:srgbClr val="105A46"/>
                </a:solidFill>
                <a:latin typeface="+mj-lt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VOTRE ÉPARGNE</a:t>
            </a:r>
            <a:endParaRPr lang="fr-FR" noProof="0" dirty="0"/>
          </a:p>
        </p:txBody>
      </p:sp>
      <p:sp>
        <p:nvSpPr>
          <p:cNvPr id="110" name="Espace réservé d’image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912" y="3459705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1" name="Espace réservé d’image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160261" y="3459705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2" name="Espace réservé d’image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425611" y="3459705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3" name="Espace réservé d’image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7690961" y="3459705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4" name="Espace réservé d’image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94912" y="9770286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5" name="Espace réservé d’image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160261" y="9770286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6" name="Espace réservé d’image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425611" y="9770286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17" name="Espace réservé d’image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690961" y="9770286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124" name="Espace réservé du texte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481006" y="444143"/>
            <a:ext cx="1139576" cy="1045367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lang="en-US" sz="322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126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 smtClean="0"/>
              <a:t>COMMENT FAIRE</a:t>
            </a:r>
            <a:br>
              <a:rPr lang="fr-FR" noProof="0" dirty="0" smtClean="0"/>
            </a:br>
            <a:r>
              <a:rPr lang="fr-FR" noProof="0" dirty="0" smtClean="0"/>
              <a:t>POUR</a:t>
            </a:r>
            <a:endParaRPr lang="fr-FR" noProof="0" dirty="0"/>
          </a:p>
        </p:txBody>
      </p:sp>
      <p:sp>
        <p:nvSpPr>
          <p:cNvPr id="125" name="Espace réservé d’image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263867" y="5793271"/>
            <a:ext cx="1073468" cy="107346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8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9355481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3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83" y="681335"/>
            <a:ext cx="8281035" cy="2474059"/>
          </a:xfrm>
          <a:prstGeom prst="rect">
            <a:avLst/>
          </a:prstGeo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510538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83" y="681335"/>
            <a:ext cx="8281035" cy="2474059"/>
          </a:xfrm>
          <a:prstGeom prst="rect">
            <a:avLst/>
          </a:prstGeo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77592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83" y="681335"/>
            <a:ext cx="8281035" cy="2474059"/>
          </a:xfrm>
          <a:prstGeom prst="rect">
            <a:avLst/>
          </a:prstGeo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B91648-3E62-437A-9B2B-F30287F94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7614" y="5535692"/>
            <a:ext cx="7785973" cy="403550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3780"/>
            </a:lvl1pPr>
          </a:lstStyle>
          <a:p>
            <a:pPr lvl="0" rtl="0"/>
            <a:r>
              <a:rPr lang="fr-FR" noProof="0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8185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pectus 8,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878067" y="1047541"/>
            <a:ext cx="5463283" cy="124342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1118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78067" y="2454555"/>
            <a:ext cx="5463283" cy="2560214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1118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78067" y="5570733"/>
            <a:ext cx="5463283" cy="30070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965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878067" y="6075846"/>
            <a:ext cx="5463283" cy="113853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4694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878067" y="7734958"/>
            <a:ext cx="5463283" cy="30070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965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878067" y="8240071"/>
            <a:ext cx="5463283" cy="113853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4694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878067" y="9559740"/>
            <a:ext cx="5463283" cy="57680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1729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878067" y="10247842"/>
            <a:ext cx="5463283" cy="1008624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729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 (use Insert &gt; Symbol to add a small dot between words]</a:t>
            </a:r>
            <a:endParaRPr lang="en-US" dirty="0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878067" y="11689461"/>
            <a:ext cx="5463283" cy="30331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965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6723999" y="1047540"/>
            <a:ext cx="2391691" cy="72875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82000"/>
              </a:lnSpc>
              <a:spcBef>
                <a:spcPts val="0"/>
              </a:spcBef>
              <a:buNone/>
              <a:defRPr sz="2965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1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6723999" y="2290966"/>
            <a:ext cx="2391691" cy="84868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965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6723999" y="3139651"/>
            <a:ext cx="2391691" cy="115915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729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6723999" y="4298810"/>
            <a:ext cx="2391691" cy="84868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965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6723999" y="5147493"/>
            <a:ext cx="2391691" cy="115915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729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6723999" y="6306653"/>
            <a:ext cx="2391691" cy="84868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965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6723999" y="7155338"/>
            <a:ext cx="2391691" cy="2335728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729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6723999" y="9491067"/>
            <a:ext cx="2391691" cy="84868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965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29" hasCustomPrompt="1"/>
          </p:nvPr>
        </p:nvSpPr>
        <p:spPr>
          <a:xfrm>
            <a:off x="6723999" y="10339751"/>
            <a:ext cx="2391691" cy="1653021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729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471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54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68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8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4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15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46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80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98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altLang="ko-K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 altLang="ko-K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1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ko-K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altLang="ko-KR"/>
              <a:t>Cliquez pour modifier les styles du texte du masque</a:t>
            </a:r>
          </a:p>
          <a:p>
            <a:pPr lvl="1"/>
            <a:r>
              <a:rPr lang="fr-FR" altLang="ko-KR"/>
              <a:t>Deuxième niveau</a:t>
            </a:r>
          </a:p>
          <a:p>
            <a:pPr lvl="2"/>
            <a:r>
              <a:rPr lang="fr-FR" altLang="ko-KR"/>
              <a:t>Troisième niveau</a:t>
            </a:r>
          </a:p>
          <a:p>
            <a:pPr lvl="3"/>
            <a:r>
              <a:rPr lang="fr-FR" altLang="ko-KR"/>
              <a:t>Quatrième niveau</a:t>
            </a:r>
          </a:p>
          <a:p>
            <a:pPr lvl="4"/>
            <a:r>
              <a:rPr lang="fr-FR" altLang="ko-K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BE2D3-0DD5-4DEE-B664-BE0AB2724E47}" type="datetimeFigureOut">
              <a:rPr lang="ko-KR" altLang="en-US" smtClean="0"/>
              <a:t>2022-02-13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4A43D-FE32-45BB-B4C1-BA459929EC90}" type="slidenum">
              <a:rPr lang="ko-KR" altLang="en-US" smtClean="0"/>
              <a:t>‹N°›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1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1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1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1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0084" y="681571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 dirty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0084" y="3407834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 smtClean="0"/>
              <a:t>Modifiez les styles du texte du masque</a:t>
            </a:r>
          </a:p>
          <a:p>
            <a:pPr lvl="1" rtl="0"/>
            <a:r>
              <a:rPr lang="fr-FR" noProof="0" dirty="0" smtClean="0"/>
              <a:t>Deuxième niveau</a:t>
            </a:r>
          </a:p>
          <a:p>
            <a:pPr lvl="2" rtl="0"/>
            <a:r>
              <a:rPr lang="fr-FR" noProof="0" dirty="0" smtClean="0"/>
              <a:t>Troisième niveau</a:t>
            </a:r>
          </a:p>
          <a:p>
            <a:pPr lvl="3" rtl="0"/>
            <a:r>
              <a:rPr lang="fr-FR" noProof="0" dirty="0" smtClean="0"/>
              <a:t>Quatrième niveau</a:t>
            </a:r>
          </a:p>
          <a:p>
            <a:pPr lvl="4" rtl="0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0083" y="11865191"/>
            <a:ext cx="2160270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 dirty="0" smtClean="0"/>
              <a:t>MM.DD.20XX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80399" y="11865191"/>
            <a:ext cx="3240405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 dirty="0" smtClean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6780848" y="11865191"/>
            <a:ext cx="2160270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83978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961BD8-6614-4D8A-9A6F-E5F963382F71}"/>
              </a:ext>
            </a:extLst>
          </p:cNvPr>
          <p:cNvSpPr/>
          <p:nvPr userDrawn="1"/>
        </p:nvSpPr>
        <p:spPr>
          <a:xfrm>
            <a:off x="305845" y="265193"/>
            <a:ext cx="8989511" cy="116689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418" noProof="0" dirty="0"/>
          </a:p>
        </p:txBody>
      </p:sp>
    </p:spTree>
    <p:extLst>
      <p:ext uri="{BB962C8B-B14F-4D97-AF65-F5344CB8AC3E}">
        <p14:creationId xmlns:p14="http://schemas.microsoft.com/office/powerpoint/2010/main" val="126297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txStyles>
    <p:titleStyle>
      <a:lvl1pPr algn="l" defTabSz="960096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24" indent="-240024" algn="l" defTabSz="96009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72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20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168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16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264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12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360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408" indent="-240024" algn="l" defTabSz="960096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48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096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44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92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240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288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336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384" algn="l" defTabSz="960096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4" y="722404"/>
            <a:ext cx="5582183" cy="4790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Add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4" y="5471815"/>
            <a:ext cx="5582184" cy="6656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2127831"/>
            <a:ext cx="2160270" cy="4189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9" y="12127831"/>
            <a:ext cx="3240405" cy="4189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2127831"/>
            <a:ext cx="2160270" cy="4189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455483" y="681570"/>
            <a:ext cx="0" cy="1144626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45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60125" rtl="0" eaLnBrk="1" latinLnBrk="0" hangingPunct="1">
        <a:lnSpc>
          <a:spcPct val="90000"/>
        </a:lnSpc>
        <a:spcBef>
          <a:spcPct val="0"/>
        </a:spcBef>
        <a:buNone/>
        <a:defRPr sz="11118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0031" indent="-240031" algn="l" defTabSz="960125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2"/>
          </a:solidFill>
          <a:latin typeface="+mn-lt"/>
          <a:ea typeface="+mn-ea"/>
          <a:cs typeface="+mn-cs"/>
        </a:defRPr>
      </a:lvl1pPr>
      <a:lvl2pPr marL="720093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2"/>
          </a:solidFill>
          <a:latin typeface="+mn-lt"/>
          <a:ea typeface="+mn-ea"/>
          <a:cs typeface="+mn-cs"/>
        </a:defRPr>
      </a:lvl2pPr>
      <a:lvl3pPr marL="1200156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3pPr>
      <a:lvl4pPr marL="1680218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2"/>
          </a:solidFill>
          <a:latin typeface="+mn-lt"/>
          <a:ea typeface="+mn-ea"/>
          <a:cs typeface="+mn-cs"/>
        </a:defRPr>
      </a:lvl4pPr>
      <a:lvl5pPr marL="2160280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2"/>
          </a:solidFill>
          <a:latin typeface="+mn-lt"/>
          <a:ea typeface="+mn-ea"/>
          <a:cs typeface="+mn-cs"/>
        </a:defRPr>
      </a:lvl5pPr>
      <a:lvl6pPr marL="2640343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405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67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29" indent="-240031" algn="l" defTabSz="960125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2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5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7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9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11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74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36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98" algn="l" defTabSz="960125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hyperlink" Target="https://adobe.ly/3GcwxLg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hyperlink" Target="mailto:jsiam.giant@cea.fr?subject=%23Doc4Office%202022%20%22MY%20NAME%22" TargetMode="External"/><Relationship Id="rId4" Type="http://schemas.openxmlformats.org/officeDocument/2006/relationships/hyperlink" Target="http://canva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13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2.svg"/><Relationship Id="rId11" Type="http://schemas.openxmlformats.org/officeDocument/2006/relationships/image" Target="../media/image16.pn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Relationship Id="rId9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svg"/><Relationship Id="rId13" Type="http://schemas.openxmlformats.org/officeDocument/2006/relationships/image" Target="../media/image80.svg"/><Relationship Id="rId18" Type="http://schemas.openxmlformats.org/officeDocument/2006/relationships/image" Target="../media/image19.png"/><Relationship Id="rId3" Type="http://schemas.openxmlformats.org/officeDocument/2006/relationships/image" Target="../media/image35.png"/><Relationship Id="rId7" Type="http://schemas.openxmlformats.org/officeDocument/2006/relationships/image" Target="../media/image37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1.svg"/><Relationship Id="rId5" Type="http://schemas.openxmlformats.org/officeDocument/2006/relationships/image" Target="../media/image36.png"/><Relationship Id="rId15" Type="http://schemas.openxmlformats.org/officeDocument/2006/relationships/image" Target="../media/image100.svg"/><Relationship Id="rId4" Type="http://schemas.openxmlformats.org/officeDocument/2006/relationships/image" Target="../media/image23.svg"/><Relationship Id="rId9" Type="http://schemas.openxmlformats.org/officeDocument/2006/relationships/image" Target="../media/image38.png"/><Relationship Id="rId1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svg"/><Relationship Id="rId13" Type="http://schemas.openxmlformats.org/officeDocument/2006/relationships/image" Target="../media/image80.svg"/><Relationship Id="rId18" Type="http://schemas.openxmlformats.org/officeDocument/2006/relationships/image" Target="../media/image19.png"/><Relationship Id="rId3" Type="http://schemas.openxmlformats.org/officeDocument/2006/relationships/image" Target="../media/image35.png"/><Relationship Id="rId7" Type="http://schemas.openxmlformats.org/officeDocument/2006/relationships/image" Target="../media/image37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1.svg"/><Relationship Id="rId5" Type="http://schemas.openxmlformats.org/officeDocument/2006/relationships/image" Target="../media/image36.png"/><Relationship Id="rId15" Type="http://schemas.openxmlformats.org/officeDocument/2006/relationships/image" Target="../media/image100.svg"/><Relationship Id="rId4" Type="http://schemas.openxmlformats.org/officeDocument/2006/relationships/image" Target="../media/image23.svg"/><Relationship Id="rId9" Type="http://schemas.openxmlformats.org/officeDocument/2006/relationships/image" Target="../media/image38.png"/><Relationship Id="rId1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6FA8BC-5E01-41F7-B97F-476FED421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615" y="2958599"/>
            <a:ext cx="8281035" cy="1326525"/>
          </a:xfrm>
        </p:spPr>
        <p:txBody>
          <a:bodyPr>
            <a:normAutofit/>
          </a:bodyPr>
          <a:lstStyle/>
          <a:p>
            <a:pPr algn="ctr"/>
            <a:r>
              <a:rPr lang="fr-FR" altLang="ko-KR" sz="6000" b="1" i="1" dirty="0">
                <a:latin typeface="Agency FB" panose="020B0503020202020204" pitchFamily="34" charset="0"/>
              </a:rPr>
              <a:t>DOC’FOR OFFICE CONTEST</a:t>
            </a:r>
            <a:endParaRPr lang="ko-KR" altLang="en-US" sz="6000" b="1" i="1" dirty="0">
              <a:latin typeface="Agency FB" panose="020B0503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28" y="96131"/>
            <a:ext cx="2222728" cy="966671"/>
          </a:xfrm>
          <a:prstGeom prst="rect">
            <a:avLst/>
          </a:prstGeom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646FA8BC-5E01-41F7-B97F-476FED4218FD}"/>
              </a:ext>
            </a:extLst>
          </p:cNvPr>
          <p:cNvSpPr txBox="1">
            <a:spLocks/>
          </p:cNvSpPr>
          <p:nvPr/>
        </p:nvSpPr>
        <p:spPr>
          <a:xfrm>
            <a:off x="455145" y="780176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altLang="ko-KR" sz="5000" b="1" dirty="0" smtClean="0">
                <a:solidFill>
                  <a:srgbClr val="7030A0"/>
                </a:solidFill>
                <a:latin typeface="Agency FB" panose="020B0503020202020204" pitchFamily="34" charset="0"/>
              </a:rPr>
              <a:t>Junior </a:t>
            </a:r>
            <a:r>
              <a:rPr lang="fr-FR" altLang="ko-KR" sz="5000" b="1" dirty="0" err="1" smtClean="0">
                <a:solidFill>
                  <a:srgbClr val="7030A0"/>
                </a:solidFill>
                <a:latin typeface="Agency FB" panose="020B0503020202020204" pitchFamily="34" charset="0"/>
              </a:rPr>
              <a:t>Scientist</a:t>
            </a:r>
            <a:r>
              <a:rPr lang="fr-FR" altLang="ko-KR" sz="5000" b="1" dirty="0" smtClean="0">
                <a:solidFill>
                  <a:srgbClr val="7030A0"/>
                </a:solidFill>
                <a:latin typeface="Agency FB" panose="020B0503020202020204" pitchFamily="34" charset="0"/>
              </a:rPr>
              <a:t> &amp; </a:t>
            </a:r>
            <a:r>
              <a:rPr lang="fr-FR" altLang="ko-KR" sz="5000" b="1" dirty="0" err="1" smtClean="0">
                <a:solidFill>
                  <a:srgbClr val="7030A0"/>
                </a:solidFill>
                <a:latin typeface="Agency FB" panose="020B0503020202020204" pitchFamily="34" charset="0"/>
              </a:rPr>
              <a:t>Industry</a:t>
            </a:r>
            <a:r>
              <a:rPr lang="fr-FR" altLang="ko-KR" sz="5000" b="1" dirty="0" smtClean="0">
                <a:solidFill>
                  <a:srgbClr val="7030A0"/>
                </a:solidFill>
                <a:latin typeface="Agency FB" panose="020B0503020202020204" pitchFamily="34" charset="0"/>
              </a:rPr>
              <a:t> </a:t>
            </a:r>
            <a:r>
              <a:rPr lang="fr-FR" altLang="ko-KR" sz="5000" b="1" dirty="0" err="1" smtClean="0">
                <a:solidFill>
                  <a:srgbClr val="7030A0"/>
                </a:solidFill>
                <a:latin typeface="Agency FB" panose="020B0503020202020204" pitchFamily="34" charset="0"/>
              </a:rPr>
              <a:t>annual</a:t>
            </a:r>
            <a:r>
              <a:rPr lang="fr-FR" altLang="ko-KR" sz="5000" b="1" dirty="0" smtClean="0">
                <a:solidFill>
                  <a:srgbClr val="7030A0"/>
                </a:solidFill>
                <a:latin typeface="Agency FB" panose="020B0503020202020204" pitchFamily="34" charset="0"/>
              </a:rPr>
              <a:t> meeting 2022</a:t>
            </a:r>
            <a:endParaRPr lang="ko-KR" altLang="en-US" sz="5000" b="1" dirty="0">
              <a:solidFill>
                <a:srgbClr val="7030A0"/>
              </a:solidFill>
              <a:latin typeface="Agency FB" panose="020B0503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326" y="11503791"/>
            <a:ext cx="1171730" cy="11717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5145" y="4437435"/>
            <a:ext cx="858127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Leave your slides, cover letters and academic CV behind… and enter the </a:t>
            </a:r>
            <a:r>
              <a:rPr lang="en-US" sz="2000" b="1" dirty="0">
                <a:solidFill>
                  <a:srgbClr val="0070C0"/>
                </a:solidFill>
                <a:latin typeface="Britannic Bold" panose="020B0903060703020204" pitchFamily="34" charset="0"/>
              </a:rPr>
              <a:t>#Doc4Office </a:t>
            </a:r>
            <a:r>
              <a:rPr lang="en-US" sz="2000" dirty="0">
                <a:solidFill>
                  <a:srgbClr val="0070C0"/>
                </a:solidFill>
                <a:latin typeface="Britannic Bold" panose="020B0903060703020204" pitchFamily="34" charset="0"/>
              </a:rPr>
              <a:t>contest</a:t>
            </a:r>
            <a:r>
              <a:rPr lang="en-US" sz="2000" dirty="0" smtClean="0">
                <a:solidFill>
                  <a:srgbClr val="0070C0"/>
                </a:solidFill>
                <a:latin typeface="Britannic Bold" panose="020B0903060703020204" pitchFamily="34" charset="0"/>
              </a:rPr>
              <a:t>!</a:t>
            </a:r>
          </a:p>
          <a:p>
            <a:pPr algn="just"/>
            <a:endParaRPr lang="en-US" sz="2000" dirty="0">
              <a:solidFill>
                <a:srgbClr val="111A0B"/>
              </a:solidFill>
              <a:latin typeface="Calibri  "/>
            </a:endParaRPr>
          </a:p>
          <a:p>
            <a:pPr algn="just"/>
            <a:r>
              <a:rPr lang="en-US" sz="2000" b="1" dirty="0" smtClean="0">
                <a:solidFill>
                  <a:srgbClr val="111A0B"/>
                </a:solidFill>
                <a:latin typeface="Calibri  "/>
              </a:rPr>
              <a:t>RULES</a:t>
            </a:r>
          </a:p>
          <a:p>
            <a:pPr algn="just"/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If you want to take part in 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the speed networking sessions you </a:t>
            </a:r>
            <a:r>
              <a:rPr lang="en-US" sz="2000" b="1" dirty="0" smtClean="0">
                <a:solidFill>
                  <a:srgbClr val="111A0B"/>
                </a:solidFill>
                <a:latin typeface="Calibri  "/>
              </a:rPr>
              <a:t>MUST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participate in the #Doc4Office contest and prepare a poster!</a:t>
            </a:r>
          </a:p>
          <a:p>
            <a:pPr algn="just"/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Otherwise, you </a:t>
            </a:r>
            <a:r>
              <a:rPr lang="en-US" sz="2000" b="1" dirty="0" smtClean="0">
                <a:solidFill>
                  <a:srgbClr val="111A0B"/>
                </a:solidFill>
                <a:latin typeface="Calibri  "/>
              </a:rPr>
              <a:t>won’t be prioritized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to meet recruiters</a:t>
            </a:r>
          </a:p>
          <a:p>
            <a:pPr algn="just"/>
            <a:endParaRPr lang="en-US" sz="2000" dirty="0">
              <a:solidFill>
                <a:srgbClr val="111A0B"/>
              </a:solidFill>
              <a:latin typeface="Calibri  "/>
            </a:endParaRPr>
          </a:p>
          <a:p>
            <a:pPr algn="just"/>
            <a:r>
              <a:rPr lang="en-US" sz="2000" b="1" dirty="0" smtClean="0">
                <a:solidFill>
                  <a:srgbClr val="111A0B"/>
                </a:solidFill>
                <a:latin typeface="Calibri  "/>
              </a:rPr>
              <a:t>SOME TIPS TO CREATE YOUR POSTER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Topic: my 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journey to PhD and PhD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project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Use the poster template here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after, adapt them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or create your own one (from </a:t>
            </a:r>
            <a:r>
              <a:rPr lang="en-US" sz="2000" dirty="0" err="1" smtClean="0">
                <a:solidFill>
                  <a:srgbClr val="111A0B"/>
                </a:solidFill>
                <a:latin typeface="Calibri  "/>
                <a:hlinkClick r:id="rId4"/>
              </a:rPr>
              <a:t>Canva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 for example)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Make sure </a:t>
            </a:r>
            <a:r>
              <a:rPr lang="en-US" sz="2000" b="1" u="sng" dirty="0" smtClean="0">
                <a:solidFill>
                  <a:srgbClr val="111A0B"/>
                </a:solidFill>
                <a:latin typeface="Calibri  "/>
              </a:rPr>
              <a:t>your name appears clearly on your poster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!!!</a:t>
            </a:r>
          </a:p>
          <a:p>
            <a:pPr algn="just"/>
            <a:endParaRPr lang="en-US" sz="2000" b="1" dirty="0" smtClean="0">
              <a:solidFill>
                <a:srgbClr val="111A0B"/>
              </a:solidFill>
              <a:latin typeface="Calibri  "/>
            </a:endParaRPr>
          </a:p>
          <a:p>
            <a:pPr algn="just"/>
            <a:r>
              <a:rPr lang="en-US" sz="2000" b="1" dirty="0" smtClean="0">
                <a:solidFill>
                  <a:srgbClr val="111A0B"/>
                </a:solidFill>
                <a:latin typeface="Calibri  "/>
              </a:rPr>
              <a:t>MANDATORY ITEMS TO APPEAR ON YOUR POSTER</a:t>
            </a:r>
            <a:endParaRPr lang="en-US" sz="2000" dirty="0" smtClean="0">
              <a:solidFill>
                <a:srgbClr val="111A0B"/>
              </a:solidFill>
              <a:latin typeface="Calibri  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11A0B"/>
                </a:solidFill>
                <a:latin typeface="Calibri  "/>
              </a:rPr>
              <a:t>T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he 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name of the contest "</a:t>
            </a:r>
            <a:r>
              <a:rPr lang="en-US" sz="2000" b="1" dirty="0">
                <a:solidFill>
                  <a:srgbClr val="111A0B"/>
                </a:solidFill>
                <a:latin typeface="Calibri  "/>
              </a:rPr>
              <a:t>Doc' for Office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" </a:t>
            </a:r>
            <a:endParaRPr lang="en-US" sz="2000" dirty="0" smtClean="0">
              <a:solidFill>
                <a:srgbClr val="111A0B"/>
              </a:solidFill>
              <a:latin typeface="Calibri  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11A0B"/>
                </a:solidFill>
                <a:latin typeface="Calibri  "/>
              </a:rPr>
              <a:t>T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he </a:t>
            </a:r>
            <a:r>
              <a:rPr lang="en-US" sz="2000" dirty="0" err="1">
                <a:solidFill>
                  <a:srgbClr val="111A0B"/>
                </a:solidFill>
                <a:latin typeface="Calibri  "/>
              </a:rPr>
              <a:t>JSIam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 logo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AND 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the GIANT Campus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logo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The QR </a:t>
            </a:r>
            <a:r>
              <a:rPr lang="en-US" sz="2000" dirty="0">
                <a:solidFill>
                  <a:srgbClr val="111A0B"/>
                </a:solidFill>
                <a:latin typeface="Calibri  "/>
              </a:rPr>
              <a:t>code for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voting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11A0B"/>
              </a:solidFill>
              <a:latin typeface="Calibri  "/>
            </a:endParaRPr>
          </a:p>
          <a:p>
            <a:pPr algn="just"/>
            <a:r>
              <a:rPr lang="en-US" sz="2000" b="1" dirty="0" smtClean="0">
                <a:solidFill>
                  <a:srgbClr val="111A0B"/>
                </a:solidFill>
                <a:latin typeface="Calibri  "/>
              </a:rPr>
              <a:t>MODALITIES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Send your poster in pdf version to </a:t>
            </a:r>
            <a:r>
              <a:rPr lang="en-US" sz="2000" dirty="0" smtClean="0">
                <a:solidFill>
                  <a:srgbClr val="111A0B"/>
                </a:solidFill>
                <a:latin typeface="Calibri  "/>
                <a:hlinkClick r:id="rId5"/>
              </a:rPr>
              <a:t>jsiam.giant@cea.fr</a:t>
            </a:r>
            <a:endParaRPr lang="en-US" sz="2000" dirty="0" smtClean="0">
              <a:solidFill>
                <a:srgbClr val="111A0B"/>
              </a:solidFill>
              <a:latin typeface="Calibri  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111A0B"/>
                </a:solidFill>
                <a:latin typeface="Calibri  "/>
              </a:rPr>
              <a:t>Title of email: </a:t>
            </a:r>
            <a:r>
              <a:rPr lang="fr-FR" sz="2000" dirty="0">
                <a:solidFill>
                  <a:srgbClr val="111A0B"/>
                </a:solidFill>
                <a:latin typeface="Calibri  "/>
              </a:rPr>
              <a:t>#</a:t>
            </a:r>
            <a:r>
              <a:rPr lang="fr-FR" sz="2000" dirty="0" smtClean="0">
                <a:solidFill>
                  <a:srgbClr val="111A0B"/>
                </a:solidFill>
                <a:latin typeface="Calibri  "/>
              </a:rPr>
              <a:t>Doc4Office 2022 </a:t>
            </a:r>
            <a:r>
              <a:rPr lang="fr-FR" sz="2000" dirty="0" smtClean="0">
                <a:solidFill>
                  <a:srgbClr val="111A0B"/>
                </a:solidFill>
                <a:latin typeface="Calibri  "/>
              </a:rPr>
              <a:t>« YOUR </a:t>
            </a:r>
            <a:r>
              <a:rPr lang="fr-FR" sz="2000" dirty="0" smtClean="0">
                <a:solidFill>
                  <a:srgbClr val="111A0B"/>
                </a:solidFill>
                <a:latin typeface="Calibri  "/>
              </a:rPr>
              <a:t>NAME »</a:t>
            </a:r>
            <a:r>
              <a:rPr lang="fr-FR" sz="2000" dirty="0" smtClean="0">
                <a:solidFill>
                  <a:srgbClr val="111A0B"/>
                </a:solidFill>
                <a:latin typeface="Calibri  "/>
              </a:rPr>
              <a:t>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111A0B"/>
                </a:solidFill>
                <a:latin typeface="Calibri  "/>
              </a:rPr>
              <a:t>Deadline: </a:t>
            </a:r>
            <a:r>
              <a:rPr lang="fr-FR" sz="2000" dirty="0" err="1" smtClean="0">
                <a:solidFill>
                  <a:srgbClr val="111A0B"/>
                </a:solidFill>
                <a:latin typeface="Calibri  "/>
              </a:rPr>
              <a:t>before</a:t>
            </a:r>
            <a:r>
              <a:rPr lang="fr-FR" sz="2000" dirty="0" smtClean="0">
                <a:solidFill>
                  <a:srgbClr val="111A0B"/>
                </a:solidFill>
                <a:latin typeface="Calibri  "/>
              </a:rPr>
              <a:t> Sunday 13 March 2022</a:t>
            </a:r>
            <a:endParaRPr lang="en-US" sz="2000" dirty="0">
              <a:solidFill>
                <a:srgbClr val="111A0B"/>
              </a:solidFill>
              <a:latin typeface="Calibri  "/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quarter" idx="4"/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5" y="208674"/>
            <a:ext cx="1950330" cy="854128"/>
          </a:xfrm>
        </p:spPr>
      </p:pic>
      <p:sp>
        <p:nvSpPr>
          <p:cNvPr id="5" name="ZoneTexte 4"/>
          <p:cNvSpPr txBox="1"/>
          <p:nvPr/>
        </p:nvSpPr>
        <p:spPr>
          <a:xfrm>
            <a:off x="1172673" y="11942020"/>
            <a:ext cx="6845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>
                <a:latin typeface="Arial Black" panose="020B0A04020102020204" pitchFamily="34" charset="0"/>
                <a:hlinkClick r:id="rId7"/>
              </a:rPr>
              <a:t>Find</a:t>
            </a:r>
            <a:r>
              <a:rPr lang="fr-FR" sz="2000" dirty="0" smtClean="0">
                <a:latin typeface="Arial Black" panose="020B0A04020102020204" pitchFamily="34" charset="0"/>
                <a:hlinkClick r:id="rId7"/>
              </a:rPr>
              <a:t> all information on the </a:t>
            </a:r>
            <a:r>
              <a:rPr lang="fr-FR" sz="2000" dirty="0" err="1" smtClean="0">
                <a:latin typeface="Arial Black" panose="020B0A04020102020204" pitchFamily="34" charset="0"/>
                <a:hlinkClick r:id="rId7"/>
              </a:rPr>
              <a:t>contest</a:t>
            </a:r>
            <a:r>
              <a:rPr lang="fr-FR" sz="2000" dirty="0" smtClean="0">
                <a:latin typeface="Arial Black" panose="020B0A04020102020204" pitchFamily="34" charset="0"/>
                <a:hlinkClick r:id="rId7"/>
              </a:rPr>
              <a:t> online HERE</a:t>
            </a:r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80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riangle rectangle 30"/>
          <p:cNvSpPr/>
          <p:nvPr/>
        </p:nvSpPr>
        <p:spPr>
          <a:xfrm flipV="1">
            <a:off x="0" y="-1610"/>
            <a:ext cx="5994400" cy="1805303"/>
          </a:xfrm>
          <a:prstGeom prst="rtTriangle">
            <a:avLst/>
          </a:prstGeom>
          <a:solidFill>
            <a:srgbClr val="22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Triangle rectangle 31"/>
          <p:cNvSpPr/>
          <p:nvPr/>
        </p:nvSpPr>
        <p:spPr>
          <a:xfrm rot="10800000" flipV="1">
            <a:off x="3606800" y="11015618"/>
            <a:ext cx="5994400" cy="1805303"/>
          </a:xfrm>
          <a:prstGeom prst="rtTriangle">
            <a:avLst/>
          </a:prstGeom>
          <a:solidFill>
            <a:srgbClr val="224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riangle rectangle 1"/>
          <p:cNvSpPr/>
          <p:nvPr/>
        </p:nvSpPr>
        <p:spPr>
          <a:xfrm>
            <a:off x="0" y="11015618"/>
            <a:ext cx="5994400" cy="1803506"/>
          </a:xfrm>
          <a:prstGeom prst="rtTriangle">
            <a:avLst/>
          </a:prstGeom>
          <a:solidFill>
            <a:srgbClr val="A6D8A0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rectangle 29"/>
          <p:cNvSpPr/>
          <p:nvPr/>
        </p:nvSpPr>
        <p:spPr>
          <a:xfrm rot="10800000">
            <a:off x="3606800" y="0"/>
            <a:ext cx="5994400" cy="1803506"/>
          </a:xfrm>
          <a:prstGeom prst="rtTriangle">
            <a:avLst/>
          </a:prstGeom>
          <a:solidFill>
            <a:srgbClr val="A6D8A0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3086991" y="1128408"/>
            <a:ext cx="3268494" cy="3268494"/>
          </a:xfrm>
          <a:prstGeom prst="ellipse">
            <a:avLst/>
          </a:prstGeom>
          <a:solidFill>
            <a:srgbClr val="4E8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PHOTO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3097730" y="5972783"/>
            <a:ext cx="34057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1D3C4C"/>
                </a:solidFill>
                <a:latin typeface="Broadway" panose="04040905080B02020502" pitchFamily="82" charset="0"/>
              </a:rPr>
              <a:t>SLOGAN</a:t>
            </a:r>
            <a:endParaRPr lang="fr-FR" sz="6000" dirty="0">
              <a:solidFill>
                <a:srgbClr val="1D3C4C"/>
              </a:solidFill>
              <a:latin typeface="Broadway" panose="04040905080B02020502" pitchFamily="8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432520" y="4895954"/>
            <a:ext cx="4736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4E8078"/>
                </a:solidFill>
                <a:latin typeface="Arial Black" panose="020B0A04020102020204" pitchFamily="34" charset="0"/>
              </a:rPr>
              <a:t>First </a:t>
            </a:r>
            <a:r>
              <a:rPr lang="fr-FR" sz="2800" dirty="0" err="1" smtClean="0">
                <a:solidFill>
                  <a:srgbClr val="4E8078"/>
                </a:solidFill>
                <a:latin typeface="Arial Black" panose="020B0A04020102020204" pitchFamily="34" charset="0"/>
              </a:rPr>
              <a:t>name</a:t>
            </a:r>
            <a:r>
              <a:rPr lang="fr-FR" sz="2800" dirty="0" smtClean="0">
                <a:solidFill>
                  <a:srgbClr val="4E8078"/>
                </a:solidFill>
                <a:latin typeface="Arial Black" panose="020B0A04020102020204" pitchFamily="34" charset="0"/>
              </a:rPr>
              <a:t> LAST NAME</a:t>
            </a:r>
            <a:endParaRPr lang="fr-FR" sz="2800" dirty="0">
              <a:solidFill>
                <a:srgbClr val="4E8078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236183" y="9068188"/>
            <a:ext cx="11288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1D3C4C"/>
                </a:solidFill>
                <a:latin typeface="Agency FB" panose="020B0503020202020204" pitchFamily="34" charset="0"/>
              </a:rPr>
              <a:t>Texte</a:t>
            </a:r>
            <a:endParaRPr lang="fr-FR" sz="4400" dirty="0">
              <a:solidFill>
                <a:srgbClr val="1D3C4C"/>
              </a:solidFill>
              <a:latin typeface="Agency FB" panose="020B050302020202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236183" y="10132925"/>
            <a:ext cx="11288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4E8078"/>
                </a:solidFill>
                <a:latin typeface="Agency FB" panose="020B0503020202020204" pitchFamily="34" charset="0"/>
              </a:rPr>
              <a:t>Texte</a:t>
            </a:r>
            <a:endParaRPr lang="fr-FR" sz="4400" dirty="0">
              <a:solidFill>
                <a:srgbClr val="4E8078"/>
              </a:solidFill>
              <a:latin typeface="Agency FB" panose="020B05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1459342"/>
            <a:ext cx="1300045" cy="1300045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E40855DE-8F2F-4600-8C55-6BD3A34CE7CC}"/>
              </a:ext>
            </a:extLst>
          </p:cNvPr>
          <p:cNvSpPr txBox="1">
            <a:spLocks/>
          </p:cNvSpPr>
          <p:nvPr/>
        </p:nvSpPr>
        <p:spPr>
          <a:xfrm>
            <a:off x="118117" y="152963"/>
            <a:ext cx="3127598" cy="775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4000" b="1" i="1" dirty="0">
                <a:solidFill>
                  <a:schemeClr val="bg1"/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4000" b="1" i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4" y="11731380"/>
            <a:ext cx="2399376" cy="1050783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689" y="79616"/>
            <a:ext cx="2411554" cy="1048792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-32036" y="0"/>
            <a:ext cx="9633236" cy="12801600"/>
          </a:xfrm>
          <a:prstGeom prst="rect">
            <a:avLst/>
          </a:prstGeom>
          <a:noFill/>
          <a:ln w="88900">
            <a:solidFill>
              <a:srgbClr val="4BDD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7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5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1128409" y="837302"/>
            <a:ext cx="0" cy="10334915"/>
          </a:xfrm>
          <a:prstGeom prst="line">
            <a:avLst/>
          </a:prstGeom>
          <a:ln w="412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rde 18"/>
          <p:cNvSpPr/>
          <p:nvPr/>
        </p:nvSpPr>
        <p:spPr>
          <a:xfrm rot="1392652">
            <a:off x="5032349" y="5831987"/>
            <a:ext cx="6492134" cy="6492134"/>
          </a:xfrm>
          <a:prstGeom prst="chord">
            <a:avLst>
              <a:gd name="adj1" fmla="val 2604616"/>
              <a:gd name="adj2" fmla="val 16200000"/>
            </a:avLst>
          </a:prstGeom>
          <a:solidFill>
            <a:schemeClr val="bg1">
              <a:alpha val="7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>
                <a:solidFill>
                  <a:schemeClr val="bg2">
                    <a:lumMod val="10000"/>
                  </a:schemeClr>
                </a:solidFill>
              </a:rPr>
              <a:t>Photo</a:t>
            </a:r>
            <a:endParaRPr lang="fr-FR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349354" y="2914896"/>
            <a:ext cx="411997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SLOGAN</a:t>
            </a:r>
            <a:endParaRPr lang="fr-FR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349354" y="928576"/>
            <a:ext cx="4878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rgbClr val="1D3C4C"/>
                </a:solidFill>
                <a:latin typeface="Arial Narrow" panose="020B0606020202030204" pitchFamily="34" charset="0"/>
              </a:rPr>
              <a:t>First </a:t>
            </a:r>
            <a:r>
              <a:rPr lang="fr-FR" sz="4000" b="1" dirty="0" err="1" smtClean="0">
                <a:solidFill>
                  <a:srgbClr val="1D3C4C"/>
                </a:solidFill>
                <a:latin typeface="Arial Narrow" panose="020B0606020202030204" pitchFamily="34" charset="0"/>
              </a:rPr>
              <a:t>name</a:t>
            </a:r>
            <a:r>
              <a:rPr lang="fr-FR" sz="4000" b="1" dirty="0" smtClean="0">
                <a:solidFill>
                  <a:srgbClr val="1D3C4C"/>
                </a:solidFill>
                <a:latin typeface="Arial Narrow" panose="020B0606020202030204" pitchFamily="34" charset="0"/>
              </a:rPr>
              <a:t> LAST NAME</a:t>
            </a:r>
            <a:endParaRPr lang="fr-FR" sz="4000" b="1" dirty="0">
              <a:solidFill>
                <a:srgbClr val="1D3C4C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349354" y="4717741"/>
            <a:ext cx="930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1D3C4C"/>
                </a:solidFill>
                <a:latin typeface="Arial Narrow" panose="020B0606020202030204" pitchFamily="34" charset="0"/>
              </a:rPr>
              <a:t>Texte</a:t>
            </a:r>
            <a:endParaRPr lang="fr-FR" sz="2800" b="1" dirty="0">
              <a:solidFill>
                <a:srgbClr val="1D3C4C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49354" y="10514723"/>
            <a:ext cx="930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1D3C4C"/>
                </a:solidFill>
                <a:latin typeface="Arial Narrow" panose="020B0606020202030204" pitchFamily="34" charset="0"/>
              </a:rPr>
              <a:t>Texte</a:t>
            </a:r>
            <a:endParaRPr lang="fr-FR" sz="2800" b="1" dirty="0">
              <a:solidFill>
                <a:srgbClr val="1D3C4C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349354" y="7354622"/>
            <a:ext cx="1322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solidFill>
                  <a:schemeClr val="bg1"/>
                </a:solidFill>
                <a:latin typeface="Agency FB" panose="020B0503020202020204" pitchFamily="34" charset="0"/>
              </a:rPr>
              <a:t>Texte</a:t>
            </a:r>
            <a:endParaRPr lang="fr-FR" sz="48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461750"/>
            <a:ext cx="9601200" cy="133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hq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60" y="11461750"/>
            <a:ext cx="1300045" cy="1300045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E40855DE-8F2F-4600-8C55-6BD3A34CE7CC}"/>
              </a:ext>
            </a:extLst>
          </p:cNvPr>
          <p:cNvSpPr txBox="1">
            <a:spLocks/>
          </p:cNvSpPr>
          <p:nvPr/>
        </p:nvSpPr>
        <p:spPr>
          <a:xfrm>
            <a:off x="1633307" y="11724223"/>
            <a:ext cx="3127598" cy="7750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4000" b="1" i="1" dirty="0">
                <a:solidFill>
                  <a:srgbClr val="224050"/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4000" b="1" i="1" dirty="0">
              <a:solidFill>
                <a:srgbClr val="224050"/>
              </a:solidFill>
              <a:latin typeface="Agency FB" panose="020B0503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82" y="11655849"/>
            <a:ext cx="2157818" cy="944995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56" y="11656743"/>
            <a:ext cx="2168770" cy="943205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-32036" y="0"/>
            <a:ext cx="9633236" cy="12801600"/>
          </a:xfrm>
          <a:prstGeom prst="rect">
            <a:avLst/>
          </a:prstGeom>
          <a:noFill/>
          <a:ln w="88900">
            <a:solidFill>
              <a:srgbClr val="4BDD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8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670" y="405034"/>
            <a:ext cx="7268475" cy="1245241"/>
          </a:xfrm>
        </p:spPr>
        <p:txBody>
          <a:bodyPr rtlCol="0"/>
          <a:lstStyle/>
          <a:p>
            <a:pPr rtl="0"/>
            <a:r>
              <a:rPr lang="fr-FR" sz="4200" dirty="0" smtClean="0"/>
              <a:t>SLOGAN</a:t>
            </a:r>
            <a:endParaRPr lang="fr-FR" sz="4200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fr-FR" sz="1960" spc="-42" dirty="0" smtClean="0"/>
              <a:t>Name </a:t>
            </a:r>
          </a:p>
          <a:p>
            <a:pPr rtl="0"/>
            <a:r>
              <a:rPr lang="fr-FR" sz="1960" spc="-42" dirty="0" smtClean="0"/>
              <a:t>LAST NAME</a:t>
            </a:r>
            <a:endParaRPr lang="fr-FR" sz="1960" spc="-42" dirty="0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fr-FR" sz="1960" spc="-42" dirty="0" smtClean="0"/>
              <a:t>EMPTY</a:t>
            </a:r>
            <a:endParaRPr lang="fr-FR" sz="1960" spc="-42" dirty="0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fr-FR" sz="1960" spc="-42" dirty="0" smtClean="0"/>
              <a:t>EMPTY</a:t>
            </a:r>
            <a:endParaRPr lang="fr-FR" sz="1960" spc="-42" dirty="0"/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fr-FR" sz="1960" spc="-42" dirty="0" smtClean="0"/>
              <a:t>EMPTY</a:t>
            </a:r>
            <a:endParaRPr lang="fr-FR" sz="1960" spc="-42" dirty="0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509039" y="6825831"/>
            <a:ext cx="2586961" cy="717235"/>
          </a:xfrm>
        </p:spPr>
        <p:txBody>
          <a:bodyPr rtlCol="0"/>
          <a:lstStyle/>
          <a:p>
            <a:pPr rtl="0"/>
            <a:r>
              <a:rPr lang="fr-FR" sz="4800" dirty="0" smtClean="0"/>
              <a:t>Photo</a:t>
            </a:r>
            <a:endParaRPr lang="fr-FR" sz="4800" dirty="0"/>
          </a:p>
        </p:txBody>
      </p:sp>
      <p:pic>
        <p:nvPicPr>
          <p:cNvPr id="88" name="Espace réservé d’image 87" descr="Icône du panier de produits">
            <a:extLst>
              <a:ext uri="{FF2B5EF4-FFF2-40B4-BE49-F238E27FC236}">
                <a16:creationId xmlns:a16="http://schemas.microsoft.com/office/drawing/2014/main" id="{91F5345C-A7C6-46F8-80AF-3F8F896105F1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821759" y="3459705"/>
            <a:ext cx="1073468" cy="1073467"/>
          </a:xfrm>
        </p:spPr>
      </p:pic>
      <p:pic>
        <p:nvPicPr>
          <p:cNvPr id="90" name="Espace réservé d’image 89" descr="Icône de voiture">
            <a:extLst>
              <a:ext uri="{FF2B5EF4-FFF2-40B4-BE49-F238E27FC236}">
                <a16:creationId xmlns:a16="http://schemas.microsoft.com/office/drawing/2014/main" id="{B7998027-85CD-4D10-9ED3-0F02051032D7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92" name="Espace réservé d’image 91" descr="Icône de maison">
            <a:extLst>
              <a:ext uri="{FF2B5EF4-FFF2-40B4-BE49-F238E27FC236}">
                <a16:creationId xmlns:a16="http://schemas.microsoft.com/office/drawing/2014/main" id="{2E159465-1E7F-4A5F-AB99-89C9D7708345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94" name="Espace réservé d’image 93" descr="Icône de cœur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sp>
        <p:nvSpPr>
          <p:cNvPr id="27" name="Espace réservé du texte 2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texte 2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11" cstate="hq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817" y="10563264"/>
            <a:ext cx="1294250" cy="1294250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830" y="10757227"/>
            <a:ext cx="1973472" cy="858269"/>
          </a:xfrm>
          <a:prstGeom prst="rect">
            <a:avLst/>
          </a:prstGeom>
        </p:spPr>
      </p:pic>
      <p:sp>
        <p:nvSpPr>
          <p:cNvPr id="41" name="Espace réservé du texte 26"/>
          <p:cNvSpPr>
            <a:spLocks noGrp="1"/>
          </p:cNvSpPr>
          <p:nvPr>
            <p:ph type="body" sz="quarter" idx="10"/>
          </p:nvPr>
        </p:nvSpPr>
        <p:spPr>
          <a:xfrm>
            <a:off x="5021900" y="10766668"/>
            <a:ext cx="1840241" cy="887442"/>
          </a:xfrm>
        </p:spPr>
        <p:txBody>
          <a:bodyPr/>
          <a:lstStyle/>
          <a:p>
            <a:pPr algn="ctr"/>
            <a:r>
              <a:rPr lang="fr-FR" sz="3600" dirty="0" smtClean="0">
                <a:latin typeface="Agency FB" panose="020B0503020202020204" pitchFamily="34" charset="0"/>
              </a:rPr>
              <a:t>DOC’ FOR OFFICE</a:t>
            </a:r>
            <a:endParaRPr lang="fr-FR" sz="3600" dirty="0">
              <a:latin typeface="Agency FB" panose="020B0503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21" y="10885640"/>
            <a:ext cx="1879266" cy="8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284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e 120" descr="Pointe de crayon">
            <a:extLst>
              <a:ext uri="{FF2B5EF4-FFF2-40B4-BE49-F238E27FC236}">
                <a16:creationId xmlns:a16="http://schemas.microsoft.com/office/drawing/2014/main" id="{8096D734-9A18-4CDD-8E63-5B1E0374F1A6}"/>
              </a:ext>
            </a:extLst>
          </p:cNvPr>
          <p:cNvGrpSpPr/>
          <p:nvPr/>
        </p:nvGrpSpPr>
        <p:grpSpPr>
          <a:xfrm>
            <a:off x="4377137" y="567733"/>
            <a:ext cx="853211" cy="682173"/>
            <a:chOff x="5558269" y="2683246"/>
            <a:chExt cx="1083443" cy="866251"/>
          </a:xfrm>
        </p:grpSpPr>
        <p:sp>
          <p:nvSpPr>
            <p:cNvPr id="27" name="Flèche : Bas 26">
              <a:extLst>
                <a:ext uri="{FF2B5EF4-FFF2-40B4-BE49-F238E27FC236}">
                  <a16:creationId xmlns:a16="http://schemas.microsoft.com/office/drawing/2014/main" id="{B860C96A-5919-427D-ACDC-5B4ABDC6E4B8}"/>
                </a:ext>
              </a:extLst>
            </p:cNvPr>
            <p:cNvSpPr/>
            <p:nvPr/>
          </p:nvSpPr>
          <p:spPr>
            <a:xfrm rot="10800000" flipH="1">
              <a:off x="5558269" y="2683247"/>
              <a:ext cx="1083443" cy="866250"/>
            </a:xfrm>
            <a:prstGeom prst="downArrow">
              <a:avLst>
                <a:gd name="adj1" fmla="val 100000"/>
                <a:gd name="adj2" fmla="val 72228"/>
              </a:avLst>
            </a:prstGeom>
            <a:gradFill>
              <a:gsLst>
                <a:gs pos="0">
                  <a:srgbClr val="F2D9B0"/>
                </a:gs>
                <a:gs pos="31000">
                  <a:srgbClr val="CFBF9D"/>
                </a:gs>
                <a:gs pos="67000">
                  <a:srgbClr val="F2D9B0"/>
                </a:gs>
                <a:gs pos="100000">
                  <a:srgbClr val="CEAA6E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23" name="Forme libre : Forme 122">
              <a:extLst>
                <a:ext uri="{FF2B5EF4-FFF2-40B4-BE49-F238E27FC236}">
                  <a16:creationId xmlns:a16="http://schemas.microsoft.com/office/drawing/2014/main" id="{20A2F263-68FD-41AC-9E8F-145F5952DFEA}"/>
                </a:ext>
              </a:extLst>
            </p:cNvPr>
            <p:cNvSpPr/>
            <p:nvPr/>
          </p:nvSpPr>
          <p:spPr>
            <a:xfrm>
              <a:off x="5948483" y="2683246"/>
              <a:ext cx="303016" cy="174988"/>
            </a:xfrm>
            <a:custGeom>
              <a:avLst/>
              <a:gdLst>
                <a:gd name="connsiteX0" fmla="*/ 151508 w 303016"/>
                <a:gd name="connsiteY0" fmla="*/ 0 h 174988"/>
                <a:gd name="connsiteX1" fmla="*/ 303016 w 303016"/>
                <a:gd name="connsiteY1" fmla="*/ 174988 h 174988"/>
                <a:gd name="connsiteX2" fmla="*/ 0 w 303016"/>
                <a:gd name="connsiteY2" fmla="*/ 174988 h 17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3016" h="174988">
                  <a:moveTo>
                    <a:pt x="151508" y="0"/>
                  </a:moveTo>
                  <a:lnTo>
                    <a:pt x="303016" y="174988"/>
                  </a:lnTo>
                  <a:lnTo>
                    <a:pt x="0" y="174988"/>
                  </a:ln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sz="1418" dirty="0"/>
            </a:p>
          </p:txBody>
        </p:sp>
      </p:grpSp>
      <p:grpSp>
        <p:nvGrpSpPr>
          <p:cNvPr id="34" name="Groupe 33" descr="Section de crayon">
            <a:extLst>
              <a:ext uri="{FF2B5EF4-FFF2-40B4-BE49-F238E27FC236}">
                <a16:creationId xmlns:a16="http://schemas.microsoft.com/office/drawing/2014/main" id="{8C5CFB96-05C7-4060-B6EA-87F284A06808}"/>
              </a:ext>
            </a:extLst>
          </p:cNvPr>
          <p:cNvGrpSpPr/>
          <p:nvPr/>
        </p:nvGrpSpPr>
        <p:grpSpPr>
          <a:xfrm rot="10800000" flipH="1">
            <a:off x="4378359" y="967381"/>
            <a:ext cx="851991" cy="4681932"/>
            <a:chOff x="720000" y="5200650"/>
            <a:chExt cx="1440000" cy="3600000"/>
          </a:xfrm>
        </p:grpSpPr>
        <p:sp>
          <p:nvSpPr>
            <p:cNvPr id="22" name="Flèche : Bas 21">
              <a:extLst>
                <a:ext uri="{FF2B5EF4-FFF2-40B4-BE49-F238E27FC236}">
                  <a16:creationId xmlns:a16="http://schemas.microsoft.com/office/drawing/2014/main" id="{539DCB09-D489-4AEF-A57A-4276E752CEA5}"/>
                </a:ext>
              </a:extLst>
            </p:cNvPr>
            <p:cNvSpPr/>
            <p:nvPr/>
          </p:nvSpPr>
          <p:spPr>
            <a:xfrm>
              <a:off x="72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24" name="Flèche : Bas 23">
              <a:extLst>
                <a:ext uri="{FF2B5EF4-FFF2-40B4-BE49-F238E27FC236}">
                  <a16:creationId xmlns:a16="http://schemas.microsoft.com/office/drawing/2014/main" id="{B6433480-891A-4EB9-865B-9B1BBD57D290}"/>
                </a:ext>
              </a:extLst>
            </p:cNvPr>
            <p:cNvSpPr/>
            <p:nvPr/>
          </p:nvSpPr>
          <p:spPr>
            <a:xfrm>
              <a:off x="108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25" name="Flèche : Bas 24">
              <a:extLst>
                <a:ext uri="{FF2B5EF4-FFF2-40B4-BE49-F238E27FC236}">
                  <a16:creationId xmlns:a16="http://schemas.microsoft.com/office/drawing/2014/main" id="{B446CB75-8164-4D77-8F31-A19689A43099}"/>
                </a:ext>
              </a:extLst>
            </p:cNvPr>
            <p:cNvSpPr/>
            <p:nvPr/>
          </p:nvSpPr>
          <p:spPr>
            <a:xfrm>
              <a:off x="144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26" name="Flèche : Bas 25">
              <a:extLst>
                <a:ext uri="{FF2B5EF4-FFF2-40B4-BE49-F238E27FC236}">
                  <a16:creationId xmlns:a16="http://schemas.microsoft.com/office/drawing/2014/main" id="{AB2BEF8A-0269-4173-AA05-AB31BEADFAC1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</p:grp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/>
              <a:t>Education Infographic</a:t>
            </a:r>
          </a:p>
        </p:txBody>
      </p:sp>
      <p:grpSp>
        <p:nvGrpSpPr>
          <p:cNvPr id="90" name="Groupe 89" descr="Ruban de crayon">
            <a:extLst>
              <a:ext uri="{FF2B5EF4-FFF2-40B4-BE49-F238E27FC236}">
                <a16:creationId xmlns:a16="http://schemas.microsoft.com/office/drawing/2014/main" id="{FAB42E28-35EA-4CE9-AD4D-037811A2670C}"/>
              </a:ext>
            </a:extLst>
          </p:cNvPr>
          <p:cNvGrpSpPr/>
          <p:nvPr/>
        </p:nvGrpSpPr>
        <p:grpSpPr>
          <a:xfrm>
            <a:off x="4277163" y="2621652"/>
            <a:ext cx="1046647" cy="1346377"/>
            <a:chOff x="5423088" y="5459207"/>
            <a:chExt cx="1329075" cy="1709685"/>
          </a:xfrm>
        </p:grpSpPr>
        <p:sp>
          <p:nvSpPr>
            <p:cNvPr id="87" name="Forme libre : Forme 86">
              <a:extLst>
                <a:ext uri="{FF2B5EF4-FFF2-40B4-BE49-F238E27FC236}">
                  <a16:creationId xmlns:a16="http://schemas.microsoft.com/office/drawing/2014/main" id="{7D2CC921-A04F-47C0-BBDB-AA5EC0BA41A1}"/>
                </a:ext>
              </a:extLst>
            </p:cNvPr>
            <p:cNvSpPr/>
            <p:nvPr/>
          </p:nvSpPr>
          <p:spPr>
            <a:xfrm rot="16200000">
              <a:off x="6174403" y="5918289"/>
              <a:ext cx="1036842" cy="118678"/>
            </a:xfrm>
            <a:custGeom>
              <a:avLst/>
              <a:gdLst>
                <a:gd name="connsiteX0" fmla="*/ 1005567 w 1005567"/>
                <a:gd name="connsiteY0" fmla="*/ 0 h 118678"/>
                <a:gd name="connsiteX1" fmla="*/ 1005567 w 1005567"/>
                <a:gd name="connsiteY1" fmla="*/ 118384 h 118678"/>
                <a:gd name="connsiteX2" fmla="*/ 152953 w 1005567"/>
                <a:gd name="connsiteY2" fmla="*/ 118384 h 118678"/>
                <a:gd name="connsiteX3" fmla="*/ 151765 w 1005567"/>
                <a:gd name="connsiteY3" fmla="*/ 118678 h 118678"/>
                <a:gd name="connsiteX4" fmla="*/ 149847 w 1005567"/>
                <a:gd name="connsiteY4" fmla="*/ 118384 h 118678"/>
                <a:gd name="connsiteX5" fmla="*/ 98080 w 1005567"/>
                <a:gd name="connsiteY5" fmla="*/ 110463 h 118678"/>
                <a:gd name="connsiteX6" fmla="*/ 17770 w 1005567"/>
                <a:gd name="connsiteY6" fmla="*/ 37613 h 118678"/>
                <a:gd name="connsiteX7" fmla="*/ 0 w 1005567"/>
                <a:gd name="connsiteY7" fmla="*/ 0 h 118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567" h="118678">
                  <a:moveTo>
                    <a:pt x="1005567" y="0"/>
                  </a:moveTo>
                  <a:lnTo>
                    <a:pt x="1005567" y="118384"/>
                  </a:lnTo>
                  <a:lnTo>
                    <a:pt x="152953" y="118384"/>
                  </a:lnTo>
                  <a:lnTo>
                    <a:pt x="151765" y="118678"/>
                  </a:lnTo>
                  <a:lnTo>
                    <a:pt x="149847" y="118384"/>
                  </a:lnTo>
                  <a:cubicBezTo>
                    <a:pt x="132591" y="115744"/>
                    <a:pt x="139149" y="120250"/>
                    <a:pt x="98080" y="110463"/>
                  </a:cubicBezTo>
                  <a:cubicBezTo>
                    <a:pt x="63948" y="98234"/>
                    <a:pt x="34481" y="72985"/>
                    <a:pt x="17770" y="37613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89" name="Forme libre : Forme 88">
              <a:extLst>
                <a:ext uri="{FF2B5EF4-FFF2-40B4-BE49-F238E27FC236}">
                  <a16:creationId xmlns:a16="http://schemas.microsoft.com/office/drawing/2014/main" id="{566B5788-E2E0-48F2-9B93-6D16F2940765}"/>
                </a:ext>
              </a:extLst>
            </p:cNvPr>
            <p:cNvSpPr/>
            <p:nvPr/>
          </p:nvSpPr>
          <p:spPr>
            <a:xfrm rot="16200000">
              <a:off x="5393104" y="7011957"/>
              <a:ext cx="186919" cy="126952"/>
            </a:xfrm>
            <a:custGeom>
              <a:avLst/>
              <a:gdLst>
                <a:gd name="connsiteX0" fmla="*/ 186919 w 186919"/>
                <a:gd name="connsiteY0" fmla="*/ 0 h 125314"/>
                <a:gd name="connsiteX1" fmla="*/ 186919 w 186919"/>
                <a:gd name="connsiteY1" fmla="*/ 125314 h 125314"/>
                <a:gd name="connsiteX2" fmla="*/ 0 w 186919"/>
                <a:gd name="connsiteY2" fmla="*/ 125314 h 125314"/>
                <a:gd name="connsiteX3" fmla="*/ 7831 w 186919"/>
                <a:gd name="connsiteY3" fmla="*/ 86525 h 125314"/>
                <a:gd name="connsiteX4" fmla="*/ 138367 w 186919"/>
                <a:gd name="connsiteY4" fmla="*/ 0 h 12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9" h="125314">
                  <a:moveTo>
                    <a:pt x="186919" y="0"/>
                  </a:moveTo>
                  <a:lnTo>
                    <a:pt x="186919" y="125314"/>
                  </a:lnTo>
                  <a:lnTo>
                    <a:pt x="0" y="125314"/>
                  </a:lnTo>
                  <a:lnTo>
                    <a:pt x="7831" y="86525"/>
                  </a:lnTo>
                  <a:cubicBezTo>
                    <a:pt x="29338" y="35678"/>
                    <a:pt x="79686" y="0"/>
                    <a:pt x="138367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66" name="Parallélogramme 65">
              <a:extLst>
                <a:ext uri="{FF2B5EF4-FFF2-40B4-BE49-F238E27FC236}">
                  <a16:creationId xmlns:a16="http://schemas.microsoft.com/office/drawing/2014/main" id="{A18CFA55-058C-4633-83E7-611FE3036453}"/>
                </a:ext>
              </a:extLst>
            </p:cNvPr>
            <p:cNvSpPr/>
            <p:nvPr/>
          </p:nvSpPr>
          <p:spPr>
            <a:xfrm rot="16200000" flipH="1">
              <a:off x="5710180" y="6182300"/>
              <a:ext cx="763161" cy="1083445"/>
            </a:xfrm>
            <a:prstGeom prst="parallelogram">
              <a:avLst>
                <a:gd name="adj" fmla="val 72728"/>
              </a:avLst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sz="1418" dirty="0"/>
            </a:p>
          </p:txBody>
        </p:sp>
        <p:sp>
          <p:nvSpPr>
            <p:cNvPr id="41" name="Parallélogramme 40">
              <a:extLst>
                <a:ext uri="{FF2B5EF4-FFF2-40B4-BE49-F238E27FC236}">
                  <a16:creationId xmlns:a16="http://schemas.microsoft.com/office/drawing/2014/main" id="{238853DE-EC73-4814-B7EE-3EF80DCDA05E}"/>
                </a:ext>
              </a:extLst>
            </p:cNvPr>
            <p:cNvSpPr/>
            <p:nvPr/>
          </p:nvSpPr>
          <p:spPr>
            <a:xfrm rot="16200000" flipH="1">
              <a:off x="5294044" y="5588541"/>
              <a:ext cx="1587453" cy="1328785"/>
            </a:xfrm>
            <a:prstGeom prst="parallelogram">
              <a:avLst>
                <a:gd name="adj" fmla="val 5127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sz="1418" dirty="0"/>
            </a:p>
          </p:txBody>
        </p:sp>
      </p:grpSp>
      <p:pic>
        <p:nvPicPr>
          <p:cNvPr id="1045" name="Graphisme 1044" descr="Puzzle">
            <a:extLst>
              <a:ext uri="{FF2B5EF4-FFF2-40B4-BE49-F238E27FC236}">
                <a16:creationId xmlns:a16="http://schemas.microsoft.com/office/drawing/2014/main" id="{C6AC993A-DD3F-428F-87C7-A85222811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982236">
            <a:off x="4615307" y="3063396"/>
            <a:ext cx="369520" cy="369520"/>
          </a:xfrm>
          <a:prstGeom prst="rect">
            <a:avLst/>
          </a:prstGeom>
        </p:spPr>
      </p:pic>
      <p:grpSp>
        <p:nvGrpSpPr>
          <p:cNvPr id="54" name="Groupe 53" descr="Section de crayon">
            <a:extLst>
              <a:ext uri="{FF2B5EF4-FFF2-40B4-BE49-F238E27FC236}">
                <a16:creationId xmlns:a16="http://schemas.microsoft.com/office/drawing/2014/main" id="{5DCE6B97-B14E-4696-83E1-484FD5CE661D}"/>
              </a:ext>
            </a:extLst>
          </p:cNvPr>
          <p:cNvGrpSpPr/>
          <p:nvPr/>
        </p:nvGrpSpPr>
        <p:grpSpPr>
          <a:xfrm rot="10800000" flipH="1">
            <a:off x="4378360" y="5466569"/>
            <a:ext cx="851989" cy="2623355"/>
            <a:chOff x="720001" y="5200650"/>
            <a:chExt cx="1439999" cy="3600000"/>
          </a:xfrm>
          <a:solidFill>
            <a:schemeClr val="accent2"/>
          </a:solidFill>
        </p:grpSpPr>
        <p:sp>
          <p:nvSpPr>
            <p:cNvPr id="55" name="Flèche : Bas 54">
              <a:extLst>
                <a:ext uri="{FF2B5EF4-FFF2-40B4-BE49-F238E27FC236}">
                  <a16:creationId xmlns:a16="http://schemas.microsoft.com/office/drawing/2014/main" id="{3720879D-EA4C-48EC-BA7A-92D1722ED1A0}"/>
                </a:ext>
              </a:extLst>
            </p:cNvPr>
            <p:cNvSpPr/>
            <p:nvPr/>
          </p:nvSpPr>
          <p:spPr>
            <a:xfrm>
              <a:off x="72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56" name="Flèche : Bas 55">
              <a:extLst>
                <a:ext uri="{FF2B5EF4-FFF2-40B4-BE49-F238E27FC236}">
                  <a16:creationId xmlns:a16="http://schemas.microsoft.com/office/drawing/2014/main" id="{4807F6A6-6CF1-4185-8B9E-3A7DBC1DC9EF}"/>
                </a:ext>
              </a:extLst>
            </p:cNvPr>
            <p:cNvSpPr/>
            <p:nvPr/>
          </p:nvSpPr>
          <p:spPr>
            <a:xfrm>
              <a:off x="108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57" name="Flèche : Bas 56">
              <a:extLst>
                <a:ext uri="{FF2B5EF4-FFF2-40B4-BE49-F238E27FC236}">
                  <a16:creationId xmlns:a16="http://schemas.microsoft.com/office/drawing/2014/main" id="{91463D4C-E169-4CD7-9CF1-C735695BB472}"/>
                </a:ext>
              </a:extLst>
            </p:cNvPr>
            <p:cNvSpPr/>
            <p:nvPr/>
          </p:nvSpPr>
          <p:spPr>
            <a:xfrm>
              <a:off x="144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58" name="Flèche : Bas 57">
              <a:extLst>
                <a:ext uri="{FF2B5EF4-FFF2-40B4-BE49-F238E27FC236}">
                  <a16:creationId xmlns:a16="http://schemas.microsoft.com/office/drawing/2014/main" id="{FC0AA29E-FA9E-4076-B620-02F17C95AB09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</p:grpSp>
      <p:grpSp>
        <p:nvGrpSpPr>
          <p:cNvPr id="61" name="Groupe 60" descr="Section de crayon">
            <a:extLst>
              <a:ext uri="{FF2B5EF4-FFF2-40B4-BE49-F238E27FC236}">
                <a16:creationId xmlns:a16="http://schemas.microsoft.com/office/drawing/2014/main" id="{FA67B8CC-BADB-480B-99C6-F0315E487428}"/>
              </a:ext>
            </a:extLst>
          </p:cNvPr>
          <p:cNvGrpSpPr/>
          <p:nvPr/>
        </p:nvGrpSpPr>
        <p:grpSpPr>
          <a:xfrm rot="10800000" flipH="1">
            <a:off x="4378360" y="7883819"/>
            <a:ext cx="851989" cy="2806520"/>
            <a:chOff x="720001" y="5200650"/>
            <a:chExt cx="1439999" cy="3600000"/>
          </a:xfrm>
          <a:solidFill>
            <a:schemeClr val="accent2"/>
          </a:solidFill>
        </p:grpSpPr>
        <p:sp>
          <p:nvSpPr>
            <p:cNvPr id="62" name="Flèche : Bas 61">
              <a:extLst>
                <a:ext uri="{FF2B5EF4-FFF2-40B4-BE49-F238E27FC236}">
                  <a16:creationId xmlns:a16="http://schemas.microsoft.com/office/drawing/2014/main" id="{687F0286-720F-48E5-B93C-F7339BD4878D}"/>
                </a:ext>
              </a:extLst>
            </p:cNvPr>
            <p:cNvSpPr/>
            <p:nvPr/>
          </p:nvSpPr>
          <p:spPr>
            <a:xfrm>
              <a:off x="72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63" name="Flèche : Bas 62">
              <a:extLst>
                <a:ext uri="{FF2B5EF4-FFF2-40B4-BE49-F238E27FC236}">
                  <a16:creationId xmlns:a16="http://schemas.microsoft.com/office/drawing/2014/main" id="{337DFB87-CFFE-49F4-B7B0-319AF30FC696}"/>
                </a:ext>
              </a:extLst>
            </p:cNvPr>
            <p:cNvSpPr/>
            <p:nvPr/>
          </p:nvSpPr>
          <p:spPr>
            <a:xfrm>
              <a:off x="108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64" name="Flèche : Bas 63">
              <a:extLst>
                <a:ext uri="{FF2B5EF4-FFF2-40B4-BE49-F238E27FC236}">
                  <a16:creationId xmlns:a16="http://schemas.microsoft.com/office/drawing/2014/main" id="{994ECC7C-6411-4822-923E-7327528677DD}"/>
                </a:ext>
              </a:extLst>
            </p:cNvPr>
            <p:cNvSpPr/>
            <p:nvPr/>
          </p:nvSpPr>
          <p:spPr>
            <a:xfrm>
              <a:off x="144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65" name="Flèche : Bas 64">
              <a:extLst>
                <a:ext uri="{FF2B5EF4-FFF2-40B4-BE49-F238E27FC236}">
                  <a16:creationId xmlns:a16="http://schemas.microsoft.com/office/drawing/2014/main" id="{38DF508B-21CB-4DAC-988D-D192B1CF236C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</p:grpSp>
      <p:grpSp>
        <p:nvGrpSpPr>
          <p:cNvPr id="49" name="Groupe 48" descr="Gomme de crayon">
            <a:extLst>
              <a:ext uri="{FF2B5EF4-FFF2-40B4-BE49-F238E27FC236}">
                <a16:creationId xmlns:a16="http://schemas.microsoft.com/office/drawing/2014/main" id="{C1260421-D92C-4E2E-88CD-E4D9C935FEA5}"/>
              </a:ext>
            </a:extLst>
          </p:cNvPr>
          <p:cNvGrpSpPr/>
          <p:nvPr/>
        </p:nvGrpSpPr>
        <p:grpSpPr>
          <a:xfrm>
            <a:off x="4377139" y="10690340"/>
            <a:ext cx="853211" cy="680025"/>
            <a:chOff x="5554279" y="11106364"/>
            <a:chExt cx="1083442" cy="86352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839231F-8AA0-47CC-9B7B-82EAF40A3A8D}"/>
                </a:ext>
              </a:extLst>
            </p:cNvPr>
            <p:cNvSpPr/>
            <p:nvPr/>
          </p:nvSpPr>
          <p:spPr>
            <a:xfrm rot="10800000" flipH="1">
              <a:off x="5554279" y="11106364"/>
              <a:ext cx="1083442" cy="48424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29" name="Rectangle : Coins supérieurs arrondis 28">
              <a:extLst>
                <a:ext uri="{FF2B5EF4-FFF2-40B4-BE49-F238E27FC236}">
                  <a16:creationId xmlns:a16="http://schemas.microsoft.com/office/drawing/2014/main" id="{3D1EA64C-5006-4013-9C14-9A1F00DE6C98}"/>
                </a:ext>
              </a:extLst>
            </p:cNvPr>
            <p:cNvSpPr/>
            <p:nvPr/>
          </p:nvSpPr>
          <p:spPr>
            <a:xfrm rot="10800000" flipH="1">
              <a:off x="5554279" y="11590606"/>
              <a:ext cx="1083442" cy="379282"/>
            </a:xfrm>
            <a:prstGeom prst="round2Same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563BB47-CEF7-454E-BF04-B9383994F31A}"/>
                </a:ext>
              </a:extLst>
            </p:cNvPr>
            <p:cNvSpPr/>
            <p:nvPr/>
          </p:nvSpPr>
          <p:spPr>
            <a:xfrm rot="10800000" flipH="1">
              <a:off x="5554279" y="11501012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2BFC936-E991-4F9F-8385-770D4414AA4B}"/>
                </a:ext>
              </a:extLst>
            </p:cNvPr>
            <p:cNvSpPr/>
            <p:nvPr/>
          </p:nvSpPr>
          <p:spPr>
            <a:xfrm rot="10800000" flipH="1">
              <a:off x="5554279" y="11420788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BDA4819-792D-4D2C-B416-C6FB5733E3F2}"/>
                </a:ext>
              </a:extLst>
            </p:cNvPr>
            <p:cNvSpPr/>
            <p:nvPr/>
          </p:nvSpPr>
          <p:spPr>
            <a:xfrm rot="10800000" flipH="1">
              <a:off x="5554279" y="11340564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</p:grpSp>
      <p:grpSp>
        <p:nvGrpSpPr>
          <p:cNvPr id="9" name="Groupe 8" descr="Graphisme d’en-tête">
            <a:extLst>
              <a:ext uri="{FF2B5EF4-FFF2-40B4-BE49-F238E27FC236}">
                <a16:creationId xmlns:a16="http://schemas.microsoft.com/office/drawing/2014/main" id="{181D94F2-1E93-4B71-A78B-37D4B024053C}"/>
              </a:ext>
            </a:extLst>
          </p:cNvPr>
          <p:cNvGrpSpPr/>
          <p:nvPr/>
        </p:nvGrpSpPr>
        <p:grpSpPr>
          <a:xfrm>
            <a:off x="-5623" y="4357040"/>
            <a:ext cx="5448972" cy="1733332"/>
            <a:chOff x="-7141" y="5532749"/>
            <a:chExt cx="6919329" cy="2201057"/>
          </a:xfrm>
        </p:grpSpPr>
        <p:sp>
          <p:nvSpPr>
            <p:cNvPr id="190" name="Triangle isocèle 189">
              <a:extLst>
                <a:ext uri="{FF2B5EF4-FFF2-40B4-BE49-F238E27FC236}">
                  <a16:creationId xmlns:a16="http://schemas.microsoft.com/office/drawing/2014/main" id="{F3581DBC-9696-4462-B3C5-767EE02860DC}"/>
                </a:ext>
              </a:extLst>
            </p:cNvPr>
            <p:cNvSpPr/>
            <p:nvPr/>
          </p:nvSpPr>
          <p:spPr>
            <a:xfrm rot="5400000">
              <a:off x="6655238" y="7058004"/>
              <a:ext cx="243424" cy="270475"/>
            </a:xfrm>
            <a:prstGeom prst="triangle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sz="1418" dirty="0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C72ABDA0-C156-472C-B9ED-6805DC489C86}"/>
                </a:ext>
              </a:extLst>
            </p:cNvPr>
            <p:cNvSpPr/>
            <p:nvPr/>
          </p:nvSpPr>
          <p:spPr>
            <a:xfrm>
              <a:off x="1" y="5532749"/>
              <a:ext cx="6912187" cy="154396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0D300D7F-079C-4116-A792-BD36BA3AEDE4}"/>
                </a:ext>
              </a:extLst>
            </p:cNvPr>
            <p:cNvSpPr/>
            <p:nvPr/>
          </p:nvSpPr>
          <p:spPr>
            <a:xfrm rot="16200000">
              <a:off x="2447636" y="4622341"/>
              <a:ext cx="656688" cy="5566241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8D1A8F03-661A-46F2-BBC9-78FA1AE202DB}"/>
                </a:ext>
              </a:extLst>
            </p:cNvPr>
            <p:cNvSpPr/>
            <p:nvPr/>
          </p:nvSpPr>
          <p:spPr>
            <a:xfrm>
              <a:off x="5558268" y="7077117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</p:grpSp>
      <p:sp>
        <p:nvSpPr>
          <p:cNvPr id="194" name="Zone de texte 193">
            <a:extLst>
              <a:ext uri="{FF2B5EF4-FFF2-40B4-BE49-F238E27FC236}">
                <a16:creationId xmlns:a16="http://schemas.microsoft.com/office/drawing/2014/main" id="{DB4B2506-C8BD-467C-A8A9-4B23C0D3552E}"/>
              </a:ext>
            </a:extLst>
          </p:cNvPr>
          <p:cNvSpPr txBox="1"/>
          <p:nvPr/>
        </p:nvSpPr>
        <p:spPr>
          <a:xfrm>
            <a:off x="395674" y="4468677"/>
            <a:ext cx="4823218" cy="10714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fr-FR" sz="6300" b="1" spc="-236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SLOGAN</a:t>
            </a:r>
            <a:endParaRPr lang="fr-FR" sz="4725" b="1" spc="-236" noProof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0" name="Zone de texte 199">
            <a:extLst>
              <a:ext uri="{FF2B5EF4-FFF2-40B4-BE49-F238E27FC236}">
                <a16:creationId xmlns:a16="http://schemas.microsoft.com/office/drawing/2014/main" id="{A025D5D5-CF94-406F-9B0D-1B6A88C449C9}"/>
              </a:ext>
            </a:extLst>
          </p:cNvPr>
          <p:cNvSpPr txBox="1"/>
          <p:nvPr/>
        </p:nvSpPr>
        <p:spPr>
          <a:xfrm>
            <a:off x="395674" y="1519428"/>
            <a:ext cx="3415410" cy="1599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fr-FR" sz="5198" b="1" dirty="0" smtClean="0"/>
              <a:t>Name</a:t>
            </a:r>
          </a:p>
          <a:p>
            <a:pPr algn="r" rtl="0"/>
            <a:r>
              <a:rPr lang="fr-FR" sz="5198" b="1" dirty="0" smtClean="0"/>
              <a:t>LAST NAME</a:t>
            </a:r>
          </a:p>
        </p:txBody>
      </p:sp>
      <p:sp>
        <p:nvSpPr>
          <p:cNvPr id="201" name="Zone de texte 200">
            <a:extLst>
              <a:ext uri="{FF2B5EF4-FFF2-40B4-BE49-F238E27FC236}">
                <a16:creationId xmlns:a16="http://schemas.microsoft.com/office/drawing/2014/main" id="{56AA3C66-F9A9-40B8-9160-E15AA87DF7DA}"/>
              </a:ext>
            </a:extLst>
          </p:cNvPr>
          <p:cNvSpPr txBox="1"/>
          <p:nvPr/>
        </p:nvSpPr>
        <p:spPr>
          <a:xfrm>
            <a:off x="1258503" y="11945356"/>
            <a:ext cx="265018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fr-FR" sz="3600" cap="small" dirty="0" smtClean="0">
                <a:solidFill>
                  <a:schemeClr val="accent2">
                    <a:lumMod val="75000"/>
                  </a:schemeClr>
                </a:solidFill>
                <a:latin typeface="Agency FB" panose="020B0503020202020204" pitchFamily="34" charset="0"/>
              </a:rPr>
              <a:t>Doc’ For Office</a:t>
            </a:r>
            <a:endParaRPr lang="fr-FR" sz="2800" cap="small" dirty="0">
              <a:solidFill>
                <a:schemeClr val="accent2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grpSp>
        <p:nvGrpSpPr>
          <p:cNvPr id="1034" name="Groupe 1033" title="Titre Section">
            <a:extLst>
              <a:ext uri="{FF2B5EF4-FFF2-40B4-BE49-F238E27FC236}">
                <a16:creationId xmlns:a16="http://schemas.microsoft.com/office/drawing/2014/main" id="{20434B85-96ED-49B6-9A09-5BF47EF578EA}"/>
              </a:ext>
            </a:extLst>
          </p:cNvPr>
          <p:cNvGrpSpPr/>
          <p:nvPr/>
        </p:nvGrpSpPr>
        <p:grpSpPr>
          <a:xfrm>
            <a:off x="4277391" y="1424289"/>
            <a:ext cx="3324264" cy="879397"/>
            <a:chOff x="5431608" y="4234169"/>
            <a:chExt cx="4221287" cy="111669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706127D-A2D7-44C8-9AF6-2705A19F487B}"/>
                </a:ext>
              </a:extLst>
            </p:cNvPr>
            <p:cNvSpPr/>
            <p:nvPr/>
          </p:nvSpPr>
          <p:spPr>
            <a:xfrm rot="16200000">
              <a:off x="7971542" y="3805037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C3D83180-0EA1-4C3E-A2CB-0156B818A52D}"/>
                </a:ext>
              </a:extLst>
            </p:cNvPr>
            <p:cNvSpPr/>
            <p:nvPr/>
          </p:nvSpPr>
          <p:spPr>
            <a:xfrm rot="16200000">
              <a:off x="5384583" y="5119448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sz="1418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384250D-16D1-4C6E-9289-B0F638D91617}"/>
                </a:ext>
              </a:extLst>
            </p:cNvPr>
            <p:cNvSpPr/>
            <p:nvPr/>
          </p:nvSpPr>
          <p:spPr>
            <a:xfrm>
              <a:off x="5558271" y="5099224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39" name="Rectangle : Coins supérieurs arrondis 38">
              <a:extLst>
                <a:ext uri="{FF2B5EF4-FFF2-40B4-BE49-F238E27FC236}">
                  <a16:creationId xmlns:a16="http://schemas.microsoft.com/office/drawing/2014/main" id="{403C72BC-017E-4889-86F3-EE29B4D8167C}"/>
                </a:ext>
              </a:extLst>
            </p:cNvPr>
            <p:cNvSpPr/>
            <p:nvPr/>
          </p:nvSpPr>
          <p:spPr>
            <a:xfrm rot="16200000">
              <a:off x="7092252" y="2573525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04" name="Zone de texte 103">
              <a:extLst>
                <a:ext uri="{FF2B5EF4-FFF2-40B4-BE49-F238E27FC236}">
                  <a16:creationId xmlns:a16="http://schemas.microsoft.com/office/drawing/2014/main" id="{EDD96DC5-58F2-4DBD-8B2D-5E2C271130E4}"/>
                </a:ext>
              </a:extLst>
            </p:cNvPr>
            <p:cNvSpPr txBox="1"/>
            <p:nvPr/>
          </p:nvSpPr>
          <p:spPr>
            <a:xfrm>
              <a:off x="6372940" y="4324167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13400" tIns="0" rIns="113400" bIns="0" rtlCol="0" anchor="ctr">
              <a:noAutofit/>
            </a:bodyPr>
            <a:lstStyle/>
            <a:p>
              <a:pPr rtl="0"/>
              <a:r>
                <a:rPr lang="fr-FR" sz="1890" dirty="0">
                  <a:solidFill>
                    <a:schemeClr val="bg1"/>
                  </a:solidFill>
                  <a:latin typeface="+mj-lt"/>
                </a:rPr>
                <a:t>En-tête de section</a:t>
              </a:r>
              <a:endParaRPr lang="fr-FR" sz="1890" noProof="1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041" name="Zone de texte 1040">
            <a:extLst>
              <a:ext uri="{FF2B5EF4-FFF2-40B4-BE49-F238E27FC236}">
                <a16:creationId xmlns:a16="http://schemas.microsoft.com/office/drawing/2014/main" id="{BF692857-62E3-483F-A263-AE58A9C07C3A}"/>
              </a:ext>
            </a:extLst>
          </p:cNvPr>
          <p:cNvSpPr txBox="1"/>
          <p:nvPr/>
        </p:nvSpPr>
        <p:spPr>
          <a:xfrm>
            <a:off x="5536805" y="2338726"/>
            <a:ext cx="1958122" cy="4364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fr-FR" sz="1418" dirty="0" err="1" smtClean="0"/>
              <a:t>Lorem</a:t>
            </a:r>
            <a:r>
              <a:rPr lang="fr-FR" sz="1418" dirty="0" smtClean="0"/>
              <a:t> </a:t>
            </a:r>
            <a:r>
              <a:rPr lang="fr-FR" sz="1418" noProof="1" smtClean="0"/>
              <a:t>ipsum dolor sit amet, consectetur adipiscing elit. </a:t>
            </a:r>
            <a:endParaRPr lang="fr-FR" sz="1418" noProof="1"/>
          </a:p>
        </p:txBody>
      </p:sp>
      <p:grpSp>
        <p:nvGrpSpPr>
          <p:cNvPr id="1038" name="Groupe 1037" descr="Icône d’appareil&#10;">
            <a:extLst>
              <a:ext uri="{FF2B5EF4-FFF2-40B4-BE49-F238E27FC236}">
                <a16:creationId xmlns:a16="http://schemas.microsoft.com/office/drawing/2014/main" id="{E9D88B68-15C1-4E2A-9B7E-58D9787E6AEF}"/>
              </a:ext>
            </a:extLst>
          </p:cNvPr>
          <p:cNvGrpSpPr/>
          <p:nvPr/>
        </p:nvGrpSpPr>
        <p:grpSpPr>
          <a:xfrm>
            <a:off x="4391310" y="1545361"/>
            <a:ext cx="512125" cy="466603"/>
            <a:chOff x="5576267" y="4387912"/>
            <a:chExt cx="650318" cy="592512"/>
          </a:xfrm>
        </p:grpSpPr>
        <p:pic>
          <p:nvPicPr>
            <p:cNvPr id="138" name="Graphisme 137" descr="Espace réservé d’icône">
              <a:extLst>
                <a:ext uri="{FF2B5EF4-FFF2-40B4-BE49-F238E27FC236}">
                  <a16:creationId xmlns:a16="http://schemas.microsoft.com/office/drawing/2014/main" id="{AD30BB2A-552E-417C-A91F-6A4633B7C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576267" y="4387912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25" name="Graphisme 124" descr="Livres" title="Icône d’espace réservé">
              <a:extLst>
                <a:ext uri="{FF2B5EF4-FFF2-40B4-BE49-F238E27FC236}">
                  <a16:creationId xmlns:a16="http://schemas.microsoft.com/office/drawing/2014/main" id="{5B2CBC3C-ADFD-46E9-8879-B44F4DC95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5707529" y="4490271"/>
              <a:ext cx="387795" cy="387795"/>
            </a:xfrm>
            <a:prstGeom prst="rect">
              <a:avLst/>
            </a:prstGeom>
          </p:spPr>
        </p:pic>
      </p:grpSp>
      <p:grpSp>
        <p:nvGrpSpPr>
          <p:cNvPr id="1033" name="Groupe 1032" title="Titre Section">
            <a:extLst>
              <a:ext uri="{FF2B5EF4-FFF2-40B4-BE49-F238E27FC236}">
                <a16:creationId xmlns:a16="http://schemas.microsoft.com/office/drawing/2014/main" id="{168FEE9B-244F-461A-8768-B88D8905D1A7}"/>
              </a:ext>
            </a:extLst>
          </p:cNvPr>
          <p:cNvGrpSpPr/>
          <p:nvPr/>
        </p:nvGrpSpPr>
        <p:grpSpPr>
          <a:xfrm>
            <a:off x="2008546" y="6249178"/>
            <a:ext cx="3324264" cy="878852"/>
            <a:chOff x="2558155" y="8047174"/>
            <a:chExt cx="4221287" cy="1116002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7FC0EEE8-C40B-4479-B5D1-582225DFE69B}"/>
                </a:ext>
              </a:extLst>
            </p:cNvPr>
            <p:cNvSpPr/>
            <p:nvPr/>
          </p:nvSpPr>
          <p:spPr>
            <a:xfrm rot="5400000" flipH="1">
              <a:off x="4023509" y="7617349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EF809C40-37D7-4C01-99D6-448B60F76186}"/>
                </a:ext>
              </a:extLst>
            </p:cNvPr>
            <p:cNvSpPr/>
            <p:nvPr/>
          </p:nvSpPr>
          <p:spPr>
            <a:xfrm rot="5400000" flipH="1">
              <a:off x="6600996" y="8932453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sz="1418" dirty="0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09A90CE3-0D00-4B6C-AD0A-81A141B5BCC6}"/>
                </a:ext>
              </a:extLst>
            </p:cNvPr>
            <p:cNvSpPr/>
            <p:nvPr/>
          </p:nvSpPr>
          <p:spPr>
            <a:xfrm flipH="1">
              <a:off x="5569337" y="8912229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56" name="Rectangle : Coins supérieurs arrondis 155">
              <a:extLst>
                <a:ext uri="{FF2B5EF4-FFF2-40B4-BE49-F238E27FC236}">
                  <a16:creationId xmlns:a16="http://schemas.microsoft.com/office/drawing/2014/main" id="{BA4B72FA-1E94-4508-9187-5AFBF6572020}"/>
                </a:ext>
              </a:extLst>
            </p:cNvPr>
            <p:cNvSpPr/>
            <p:nvPr/>
          </p:nvSpPr>
          <p:spPr>
            <a:xfrm rot="5400000" flipH="1">
              <a:off x="4218799" y="6386530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57" name="Zone de texte 156">
              <a:extLst>
                <a:ext uri="{FF2B5EF4-FFF2-40B4-BE49-F238E27FC236}">
                  <a16:creationId xmlns:a16="http://schemas.microsoft.com/office/drawing/2014/main" id="{1DE0CE38-8A60-4088-BAD5-266B36DC80E3}"/>
                </a:ext>
              </a:extLst>
            </p:cNvPr>
            <p:cNvSpPr txBox="1"/>
            <p:nvPr/>
          </p:nvSpPr>
          <p:spPr>
            <a:xfrm flipH="1">
              <a:off x="2650021" y="8137172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13400" tIns="0" rIns="113400" bIns="0" rtlCol="0" anchor="ctr">
              <a:noAutofit/>
            </a:bodyPr>
            <a:lstStyle/>
            <a:p>
              <a:pPr rtl="0"/>
              <a:r>
                <a:rPr lang="fr-FR" sz="1890" dirty="0">
                  <a:solidFill>
                    <a:schemeClr val="bg1"/>
                  </a:solidFill>
                  <a:latin typeface="+mj-lt"/>
                </a:rPr>
                <a:t>En-tête de section</a:t>
              </a:r>
              <a:endParaRPr lang="fr-FR" sz="1890" noProof="1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39" name="Groupe 1038" descr="Icône d’appareil&#10;">
            <a:extLst>
              <a:ext uri="{FF2B5EF4-FFF2-40B4-BE49-F238E27FC236}">
                <a16:creationId xmlns:a16="http://schemas.microsoft.com/office/drawing/2014/main" id="{1B8285A2-D191-40C1-AC32-23BB73D18BBF}"/>
              </a:ext>
            </a:extLst>
          </p:cNvPr>
          <p:cNvGrpSpPr/>
          <p:nvPr/>
        </p:nvGrpSpPr>
        <p:grpSpPr>
          <a:xfrm>
            <a:off x="4706766" y="6370251"/>
            <a:ext cx="512125" cy="466603"/>
            <a:chOff x="5976846" y="8200917"/>
            <a:chExt cx="650318" cy="592512"/>
          </a:xfrm>
        </p:grpSpPr>
        <p:pic>
          <p:nvPicPr>
            <p:cNvPr id="158" name="Graphisme 157" descr="Espace réservé d’icône">
              <a:extLst>
                <a:ext uri="{FF2B5EF4-FFF2-40B4-BE49-F238E27FC236}">
                  <a16:creationId xmlns:a16="http://schemas.microsoft.com/office/drawing/2014/main" id="{DADDA273-680D-4592-93B4-355FF1630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 flipH="1">
              <a:off x="5976846" y="8200917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27" name="Graphisme 126" descr="Planète" title="Icône d’espace réservé">
              <a:extLst>
                <a:ext uri="{FF2B5EF4-FFF2-40B4-BE49-F238E27FC236}">
                  <a16:creationId xmlns:a16="http://schemas.microsoft.com/office/drawing/2014/main" id="{20F469E7-012C-4E5D-BD85-673A06611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6096561" y="8299898"/>
              <a:ext cx="426575" cy="426575"/>
            </a:xfrm>
            <a:prstGeom prst="rect">
              <a:avLst/>
            </a:prstGeom>
          </p:spPr>
        </p:pic>
      </p:grpSp>
      <p:sp>
        <p:nvSpPr>
          <p:cNvPr id="1042" name="Accolade fermante 1041" descr="Accolade">
            <a:extLst>
              <a:ext uri="{FF2B5EF4-FFF2-40B4-BE49-F238E27FC236}">
                <a16:creationId xmlns:a16="http://schemas.microsoft.com/office/drawing/2014/main" id="{1F8783D4-2B90-485B-9CE9-87FAB22BE481}"/>
              </a:ext>
            </a:extLst>
          </p:cNvPr>
          <p:cNvSpPr/>
          <p:nvPr/>
        </p:nvSpPr>
        <p:spPr>
          <a:xfrm>
            <a:off x="5628771" y="5649315"/>
            <a:ext cx="363176" cy="2253672"/>
          </a:xfrm>
          <a:prstGeom prst="rightBrace">
            <a:avLst>
              <a:gd name="adj1" fmla="val 51503"/>
              <a:gd name="adj2" fmla="val 5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fr-FR" sz="1418" dirty="0"/>
          </a:p>
        </p:txBody>
      </p:sp>
      <p:sp>
        <p:nvSpPr>
          <p:cNvPr id="182" name="Zone de texte 181">
            <a:extLst>
              <a:ext uri="{FF2B5EF4-FFF2-40B4-BE49-F238E27FC236}">
                <a16:creationId xmlns:a16="http://schemas.microsoft.com/office/drawing/2014/main" id="{5344DB88-6AB0-4FEF-AAC0-90D815D24AE7}"/>
              </a:ext>
            </a:extLst>
          </p:cNvPr>
          <p:cNvSpPr txBox="1"/>
          <p:nvPr/>
        </p:nvSpPr>
        <p:spPr>
          <a:xfrm>
            <a:off x="6187788" y="5649315"/>
            <a:ext cx="2566595" cy="15996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fr-FR" sz="4725" b="1" dirty="0"/>
              <a:t>33 %</a:t>
            </a:r>
          </a:p>
          <a:p>
            <a:pPr rtl="0"/>
            <a:r>
              <a:rPr lang="fr-FR" sz="2835" noProof="1"/>
              <a:t>Lorem ipsum dolor sit amet</a:t>
            </a:r>
            <a:endParaRPr lang="fr-FR" sz="4725" noProof="1"/>
          </a:p>
        </p:txBody>
      </p:sp>
      <p:grpSp>
        <p:nvGrpSpPr>
          <p:cNvPr id="1035" name="Groupe 1034" title="Titre Section">
            <a:extLst>
              <a:ext uri="{FF2B5EF4-FFF2-40B4-BE49-F238E27FC236}">
                <a16:creationId xmlns:a16="http://schemas.microsoft.com/office/drawing/2014/main" id="{EB2C580B-236F-45CA-8920-1901BDEAF5B4}"/>
              </a:ext>
            </a:extLst>
          </p:cNvPr>
          <p:cNvGrpSpPr/>
          <p:nvPr/>
        </p:nvGrpSpPr>
        <p:grpSpPr>
          <a:xfrm>
            <a:off x="4277391" y="8984678"/>
            <a:ext cx="3324264" cy="876582"/>
            <a:chOff x="5431608" y="10407788"/>
            <a:chExt cx="4221287" cy="1113120"/>
          </a:xfrm>
        </p:grpSpPr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BE55A04B-A7FC-4930-A1B2-3B8FBD8640B7}"/>
                </a:ext>
              </a:extLst>
            </p:cNvPr>
            <p:cNvSpPr/>
            <p:nvPr/>
          </p:nvSpPr>
          <p:spPr>
            <a:xfrm rot="16200000">
              <a:off x="7971543" y="9975081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62" name="Forme libre : Forme 161">
              <a:extLst>
                <a:ext uri="{FF2B5EF4-FFF2-40B4-BE49-F238E27FC236}">
                  <a16:creationId xmlns:a16="http://schemas.microsoft.com/office/drawing/2014/main" id="{BD30972C-56EC-4588-B6E1-FCDC1B421F7D}"/>
                </a:ext>
              </a:extLst>
            </p:cNvPr>
            <p:cNvSpPr/>
            <p:nvPr/>
          </p:nvSpPr>
          <p:spPr>
            <a:xfrm rot="16200000">
              <a:off x="5384583" y="11293067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fr-FR" sz="1418" dirty="0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5050D27-39E9-4351-B28E-1BCADF437609}"/>
                </a:ext>
              </a:extLst>
            </p:cNvPr>
            <p:cNvSpPr/>
            <p:nvPr/>
          </p:nvSpPr>
          <p:spPr>
            <a:xfrm>
              <a:off x="5558271" y="11272843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64" name="Rectangle : Coins supérieurs arrondis 163">
              <a:extLst>
                <a:ext uri="{FF2B5EF4-FFF2-40B4-BE49-F238E27FC236}">
                  <a16:creationId xmlns:a16="http://schemas.microsoft.com/office/drawing/2014/main" id="{AAB78025-1E0E-4C11-83DD-689AD1797AC9}"/>
                </a:ext>
              </a:extLst>
            </p:cNvPr>
            <p:cNvSpPr/>
            <p:nvPr/>
          </p:nvSpPr>
          <p:spPr>
            <a:xfrm rot="16200000">
              <a:off x="7092252" y="8747144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1418" dirty="0"/>
            </a:p>
          </p:txBody>
        </p:sp>
        <p:sp>
          <p:nvSpPr>
            <p:cNvPr id="165" name="Zone de texte 164">
              <a:extLst>
                <a:ext uri="{FF2B5EF4-FFF2-40B4-BE49-F238E27FC236}">
                  <a16:creationId xmlns:a16="http://schemas.microsoft.com/office/drawing/2014/main" id="{1371BFB5-B11A-4FD2-BE25-9FA6D714FD30}"/>
                </a:ext>
              </a:extLst>
            </p:cNvPr>
            <p:cNvSpPr txBox="1"/>
            <p:nvPr/>
          </p:nvSpPr>
          <p:spPr>
            <a:xfrm>
              <a:off x="6372940" y="10497786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13400" tIns="0" rIns="113400" bIns="0" rtlCol="0" anchor="ctr">
              <a:noAutofit/>
            </a:bodyPr>
            <a:lstStyle/>
            <a:p>
              <a:pPr rtl="0"/>
              <a:r>
                <a:rPr lang="fr-FR" sz="1890" dirty="0">
                  <a:solidFill>
                    <a:schemeClr val="bg1"/>
                  </a:solidFill>
                  <a:latin typeface="+mj-lt"/>
                </a:rPr>
                <a:t>En-tête de section</a:t>
              </a:r>
              <a:endParaRPr lang="fr-FR" sz="1890" noProof="1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40" name="Groupe 1039" descr="Icône d’appareil&#10;">
            <a:extLst>
              <a:ext uri="{FF2B5EF4-FFF2-40B4-BE49-F238E27FC236}">
                <a16:creationId xmlns:a16="http://schemas.microsoft.com/office/drawing/2014/main" id="{5F5BB508-29D3-40CD-A55F-CB23B9500E9F}"/>
              </a:ext>
            </a:extLst>
          </p:cNvPr>
          <p:cNvGrpSpPr/>
          <p:nvPr/>
        </p:nvGrpSpPr>
        <p:grpSpPr>
          <a:xfrm>
            <a:off x="4391310" y="9105751"/>
            <a:ext cx="512125" cy="466603"/>
            <a:chOff x="5576267" y="10561531"/>
            <a:chExt cx="650318" cy="592512"/>
          </a:xfrm>
        </p:grpSpPr>
        <p:pic>
          <p:nvPicPr>
            <p:cNvPr id="166" name="Graphisme 165" descr="Espace réservé d’icône">
              <a:extLst>
                <a:ext uri="{FF2B5EF4-FFF2-40B4-BE49-F238E27FC236}">
                  <a16:creationId xmlns:a16="http://schemas.microsoft.com/office/drawing/2014/main" id="{6387EF5A-8FDA-494F-8CAF-A60AA419D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576267" y="10561531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025" name="Graphisme 1024" descr="Flacon" title="Icône d’espace réservé">
              <a:extLst>
                <a:ext uri="{FF2B5EF4-FFF2-40B4-BE49-F238E27FC236}">
                  <a16:creationId xmlns:a16="http://schemas.microsoft.com/office/drawing/2014/main" id="{E5E3B15D-2648-414C-941F-C36777102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5681628" y="10642119"/>
              <a:ext cx="426575" cy="426575"/>
            </a:xfrm>
            <a:prstGeom prst="rect">
              <a:avLst/>
            </a:prstGeom>
          </p:spPr>
        </p:pic>
      </p:grpSp>
      <p:sp>
        <p:nvSpPr>
          <p:cNvPr id="184" name="Accolade fermante 183" descr="Accolade">
            <a:extLst>
              <a:ext uri="{FF2B5EF4-FFF2-40B4-BE49-F238E27FC236}">
                <a16:creationId xmlns:a16="http://schemas.microsoft.com/office/drawing/2014/main" id="{6504042E-2D10-499F-84E3-5ED143093BAB}"/>
              </a:ext>
            </a:extLst>
          </p:cNvPr>
          <p:cNvSpPr/>
          <p:nvPr/>
        </p:nvSpPr>
        <p:spPr>
          <a:xfrm flipH="1">
            <a:off x="3727097" y="8010862"/>
            <a:ext cx="363176" cy="2583007"/>
          </a:xfrm>
          <a:prstGeom prst="rightBrace">
            <a:avLst>
              <a:gd name="adj1" fmla="val 51503"/>
              <a:gd name="adj2" fmla="val 75554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fr-FR" sz="1418" dirty="0"/>
          </a:p>
        </p:txBody>
      </p:sp>
      <p:sp>
        <p:nvSpPr>
          <p:cNvPr id="185" name="Zone de texte 184">
            <a:extLst>
              <a:ext uri="{FF2B5EF4-FFF2-40B4-BE49-F238E27FC236}">
                <a16:creationId xmlns:a16="http://schemas.microsoft.com/office/drawing/2014/main" id="{4D5ED44B-169A-4277-B921-884EDA54B107}"/>
              </a:ext>
            </a:extLst>
          </p:cNvPr>
          <p:cNvSpPr txBox="1"/>
          <p:nvPr/>
        </p:nvSpPr>
        <p:spPr>
          <a:xfrm>
            <a:off x="952343" y="8812321"/>
            <a:ext cx="2594497" cy="15996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fr-FR" sz="4725" b="1" dirty="0"/>
              <a:t>45 %</a:t>
            </a:r>
          </a:p>
          <a:p>
            <a:pPr algn="r" rtl="0"/>
            <a:r>
              <a:rPr lang="fr-FR" sz="2835" noProof="1"/>
              <a:t>Lorem ipsum dolor sit amet</a:t>
            </a:r>
            <a:endParaRPr lang="fr-FR" sz="4725" noProof="1"/>
          </a:p>
        </p:txBody>
      </p:sp>
      <p:pic>
        <p:nvPicPr>
          <p:cNvPr id="119" name="Image 118"/>
          <p:cNvPicPr>
            <a:picLocks noChangeAspect="1"/>
          </p:cNvPicPr>
          <p:nvPr/>
        </p:nvPicPr>
        <p:blipFill>
          <a:blip r:embed="rId16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85" y="11579564"/>
            <a:ext cx="1079126" cy="1079126"/>
          </a:xfrm>
          <a:prstGeom prst="rect">
            <a:avLst/>
          </a:prstGeom>
        </p:spPr>
      </p:pic>
      <p:pic>
        <p:nvPicPr>
          <p:cNvPr id="122" name="Image 121"/>
          <p:cNvPicPr>
            <a:picLocks noChangeAspect="1"/>
          </p:cNvPicPr>
          <p:nvPr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896" y="11830691"/>
            <a:ext cx="1557740" cy="677466"/>
          </a:xfrm>
          <a:prstGeom prst="rect">
            <a:avLst/>
          </a:prstGeom>
        </p:spPr>
      </p:pic>
      <p:pic>
        <p:nvPicPr>
          <p:cNvPr id="77" name="Espace réservé du contenu 5"/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571" y="11817158"/>
            <a:ext cx="1557740" cy="682196"/>
          </a:xfrm>
          <a:prstGeom prst="rect">
            <a:avLst/>
          </a:prstGeom>
        </p:spPr>
      </p:pic>
      <p:sp>
        <p:nvSpPr>
          <p:cNvPr id="78" name="Ellipse 77"/>
          <p:cNvSpPr/>
          <p:nvPr/>
        </p:nvSpPr>
        <p:spPr>
          <a:xfrm>
            <a:off x="6648445" y="2982290"/>
            <a:ext cx="2577545" cy="2577545"/>
          </a:xfrm>
          <a:prstGeom prst="ellipse">
            <a:avLst/>
          </a:prstGeom>
          <a:solidFill>
            <a:srgbClr val="FFA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PHOTO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992724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e 120" descr="Pointe de crayon">
            <a:extLst>
              <a:ext uri="{FF2B5EF4-FFF2-40B4-BE49-F238E27FC236}">
                <a16:creationId xmlns:a16="http://schemas.microsoft.com/office/drawing/2014/main" id="{8096D734-9A18-4CDD-8E63-5B1E0374F1A6}"/>
              </a:ext>
            </a:extLst>
          </p:cNvPr>
          <p:cNvGrpSpPr/>
          <p:nvPr/>
        </p:nvGrpSpPr>
        <p:grpSpPr>
          <a:xfrm>
            <a:off x="4377137" y="567733"/>
            <a:ext cx="853211" cy="682173"/>
            <a:chOff x="5558269" y="2683246"/>
            <a:chExt cx="1083443" cy="866251"/>
          </a:xfrm>
        </p:grpSpPr>
        <p:sp>
          <p:nvSpPr>
            <p:cNvPr id="27" name="Flèche : Bas 26">
              <a:extLst>
                <a:ext uri="{FF2B5EF4-FFF2-40B4-BE49-F238E27FC236}">
                  <a16:creationId xmlns:a16="http://schemas.microsoft.com/office/drawing/2014/main" id="{B860C96A-5919-427D-ACDC-5B4ABDC6E4B8}"/>
                </a:ext>
              </a:extLst>
            </p:cNvPr>
            <p:cNvSpPr/>
            <p:nvPr/>
          </p:nvSpPr>
          <p:spPr>
            <a:xfrm rot="10800000" flipH="1">
              <a:off x="5558269" y="2683247"/>
              <a:ext cx="1083443" cy="866250"/>
            </a:xfrm>
            <a:prstGeom prst="downArrow">
              <a:avLst>
                <a:gd name="adj1" fmla="val 100000"/>
                <a:gd name="adj2" fmla="val 72228"/>
              </a:avLst>
            </a:prstGeom>
            <a:gradFill>
              <a:gsLst>
                <a:gs pos="0">
                  <a:srgbClr val="F2D9B0"/>
                </a:gs>
                <a:gs pos="31000">
                  <a:srgbClr val="CFBF9D"/>
                </a:gs>
                <a:gs pos="67000">
                  <a:srgbClr val="F2D9B0"/>
                </a:gs>
                <a:gs pos="100000">
                  <a:srgbClr val="CEAA6E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3" name="Forme libre : Forme 122">
              <a:extLst>
                <a:ext uri="{FF2B5EF4-FFF2-40B4-BE49-F238E27FC236}">
                  <a16:creationId xmlns:a16="http://schemas.microsoft.com/office/drawing/2014/main" id="{20A2F263-68FD-41AC-9E8F-145F5952DFEA}"/>
                </a:ext>
              </a:extLst>
            </p:cNvPr>
            <p:cNvSpPr/>
            <p:nvPr/>
          </p:nvSpPr>
          <p:spPr>
            <a:xfrm>
              <a:off x="5948483" y="2683246"/>
              <a:ext cx="303016" cy="174988"/>
            </a:xfrm>
            <a:custGeom>
              <a:avLst/>
              <a:gdLst>
                <a:gd name="connsiteX0" fmla="*/ 151508 w 303016"/>
                <a:gd name="connsiteY0" fmla="*/ 0 h 174988"/>
                <a:gd name="connsiteX1" fmla="*/ 303016 w 303016"/>
                <a:gd name="connsiteY1" fmla="*/ 174988 h 174988"/>
                <a:gd name="connsiteX2" fmla="*/ 0 w 303016"/>
                <a:gd name="connsiteY2" fmla="*/ 174988 h 17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3016" h="174988">
                  <a:moveTo>
                    <a:pt x="151508" y="0"/>
                  </a:moveTo>
                  <a:lnTo>
                    <a:pt x="303016" y="174988"/>
                  </a:lnTo>
                  <a:lnTo>
                    <a:pt x="0" y="174988"/>
                  </a:ln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34" name="Groupe 33" descr="Section de crayon">
            <a:extLst>
              <a:ext uri="{FF2B5EF4-FFF2-40B4-BE49-F238E27FC236}">
                <a16:creationId xmlns:a16="http://schemas.microsoft.com/office/drawing/2014/main" id="{8C5CFB96-05C7-4060-B6EA-87F284A06808}"/>
              </a:ext>
            </a:extLst>
          </p:cNvPr>
          <p:cNvGrpSpPr/>
          <p:nvPr/>
        </p:nvGrpSpPr>
        <p:grpSpPr>
          <a:xfrm rot="10800000" flipH="1">
            <a:off x="4378359" y="967381"/>
            <a:ext cx="851991" cy="4681932"/>
            <a:chOff x="720000" y="5200650"/>
            <a:chExt cx="1440000" cy="3600000"/>
          </a:xfrm>
        </p:grpSpPr>
        <p:sp>
          <p:nvSpPr>
            <p:cNvPr id="22" name="Flèche : Bas 21">
              <a:extLst>
                <a:ext uri="{FF2B5EF4-FFF2-40B4-BE49-F238E27FC236}">
                  <a16:creationId xmlns:a16="http://schemas.microsoft.com/office/drawing/2014/main" id="{539DCB09-D489-4AEF-A57A-4276E752CEA5}"/>
                </a:ext>
              </a:extLst>
            </p:cNvPr>
            <p:cNvSpPr/>
            <p:nvPr/>
          </p:nvSpPr>
          <p:spPr>
            <a:xfrm>
              <a:off x="72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Flèche : Bas 23">
              <a:extLst>
                <a:ext uri="{FF2B5EF4-FFF2-40B4-BE49-F238E27FC236}">
                  <a16:creationId xmlns:a16="http://schemas.microsoft.com/office/drawing/2014/main" id="{B6433480-891A-4EB9-865B-9B1BBD57D290}"/>
                </a:ext>
              </a:extLst>
            </p:cNvPr>
            <p:cNvSpPr/>
            <p:nvPr/>
          </p:nvSpPr>
          <p:spPr>
            <a:xfrm>
              <a:off x="108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Flèche : Bas 24">
              <a:extLst>
                <a:ext uri="{FF2B5EF4-FFF2-40B4-BE49-F238E27FC236}">
                  <a16:creationId xmlns:a16="http://schemas.microsoft.com/office/drawing/2014/main" id="{B446CB75-8164-4D77-8F31-A19689A43099}"/>
                </a:ext>
              </a:extLst>
            </p:cNvPr>
            <p:cNvSpPr/>
            <p:nvPr/>
          </p:nvSpPr>
          <p:spPr>
            <a:xfrm>
              <a:off x="144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6" name="Flèche : Bas 25">
              <a:extLst>
                <a:ext uri="{FF2B5EF4-FFF2-40B4-BE49-F238E27FC236}">
                  <a16:creationId xmlns:a16="http://schemas.microsoft.com/office/drawing/2014/main" id="{AB2BEF8A-0269-4173-AA05-AB31BEADFAC1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/>
              <a:t>Education Infographic</a:t>
            </a:r>
          </a:p>
        </p:txBody>
      </p:sp>
      <p:grpSp>
        <p:nvGrpSpPr>
          <p:cNvPr id="90" name="Groupe 89" descr="Ruban de crayon">
            <a:extLst>
              <a:ext uri="{FF2B5EF4-FFF2-40B4-BE49-F238E27FC236}">
                <a16:creationId xmlns:a16="http://schemas.microsoft.com/office/drawing/2014/main" id="{FAB42E28-35EA-4CE9-AD4D-037811A2670C}"/>
              </a:ext>
            </a:extLst>
          </p:cNvPr>
          <p:cNvGrpSpPr/>
          <p:nvPr/>
        </p:nvGrpSpPr>
        <p:grpSpPr>
          <a:xfrm>
            <a:off x="4277163" y="2621652"/>
            <a:ext cx="1046647" cy="1346377"/>
            <a:chOff x="5423088" y="5459207"/>
            <a:chExt cx="1329075" cy="1709685"/>
          </a:xfrm>
        </p:grpSpPr>
        <p:sp>
          <p:nvSpPr>
            <p:cNvPr id="87" name="Forme libre : Forme 86">
              <a:extLst>
                <a:ext uri="{FF2B5EF4-FFF2-40B4-BE49-F238E27FC236}">
                  <a16:creationId xmlns:a16="http://schemas.microsoft.com/office/drawing/2014/main" id="{7D2CC921-A04F-47C0-BBDB-AA5EC0BA41A1}"/>
                </a:ext>
              </a:extLst>
            </p:cNvPr>
            <p:cNvSpPr/>
            <p:nvPr/>
          </p:nvSpPr>
          <p:spPr>
            <a:xfrm rot="16200000">
              <a:off x="6174403" y="5918289"/>
              <a:ext cx="1036842" cy="118678"/>
            </a:xfrm>
            <a:custGeom>
              <a:avLst/>
              <a:gdLst>
                <a:gd name="connsiteX0" fmla="*/ 1005567 w 1005567"/>
                <a:gd name="connsiteY0" fmla="*/ 0 h 118678"/>
                <a:gd name="connsiteX1" fmla="*/ 1005567 w 1005567"/>
                <a:gd name="connsiteY1" fmla="*/ 118384 h 118678"/>
                <a:gd name="connsiteX2" fmla="*/ 152953 w 1005567"/>
                <a:gd name="connsiteY2" fmla="*/ 118384 h 118678"/>
                <a:gd name="connsiteX3" fmla="*/ 151765 w 1005567"/>
                <a:gd name="connsiteY3" fmla="*/ 118678 h 118678"/>
                <a:gd name="connsiteX4" fmla="*/ 149847 w 1005567"/>
                <a:gd name="connsiteY4" fmla="*/ 118384 h 118678"/>
                <a:gd name="connsiteX5" fmla="*/ 98080 w 1005567"/>
                <a:gd name="connsiteY5" fmla="*/ 110463 h 118678"/>
                <a:gd name="connsiteX6" fmla="*/ 17770 w 1005567"/>
                <a:gd name="connsiteY6" fmla="*/ 37613 h 118678"/>
                <a:gd name="connsiteX7" fmla="*/ 0 w 1005567"/>
                <a:gd name="connsiteY7" fmla="*/ 0 h 118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567" h="118678">
                  <a:moveTo>
                    <a:pt x="1005567" y="0"/>
                  </a:moveTo>
                  <a:lnTo>
                    <a:pt x="1005567" y="118384"/>
                  </a:lnTo>
                  <a:lnTo>
                    <a:pt x="152953" y="118384"/>
                  </a:lnTo>
                  <a:lnTo>
                    <a:pt x="151765" y="118678"/>
                  </a:lnTo>
                  <a:lnTo>
                    <a:pt x="149847" y="118384"/>
                  </a:lnTo>
                  <a:cubicBezTo>
                    <a:pt x="132591" y="115744"/>
                    <a:pt x="139149" y="120250"/>
                    <a:pt x="98080" y="110463"/>
                  </a:cubicBezTo>
                  <a:cubicBezTo>
                    <a:pt x="63948" y="98234"/>
                    <a:pt x="34481" y="72985"/>
                    <a:pt x="17770" y="37613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tx1"/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9" name="Forme libre : Forme 88">
              <a:extLst>
                <a:ext uri="{FF2B5EF4-FFF2-40B4-BE49-F238E27FC236}">
                  <a16:creationId xmlns:a16="http://schemas.microsoft.com/office/drawing/2014/main" id="{566B5788-E2E0-48F2-9B93-6D16F2940765}"/>
                </a:ext>
              </a:extLst>
            </p:cNvPr>
            <p:cNvSpPr/>
            <p:nvPr/>
          </p:nvSpPr>
          <p:spPr>
            <a:xfrm rot="16200000">
              <a:off x="5393104" y="7011957"/>
              <a:ext cx="186919" cy="126952"/>
            </a:xfrm>
            <a:custGeom>
              <a:avLst/>
              <a:gdLst>
                <a:gd name="connsiteX0" fmla="*/ 186919 w 186919"/>
                <a:gd name="connsiteY0" fmla="*/ 0 h 125314"/>
                <a:gd name="connsiteX1" fmla="*/ 186919 w 186919"/>
                <a:gd name="connsiteY1" fmla="*/ 125314 h 125314"/>
                <a:gd name="connsiteX2" fmla="*/ 0 w 186919"/>
                <a:gd name="connsiteY2" fmla="*/ 125314 h 125314"/>
                <a:gd name="connsiteX3" fmla="*/ 7831 w 186919"/>
                <a:gd name="connsiteY3" fmla="*/ 86525 h 125314"/>
                <a:gd name="connsiteX4" fmla="*/ 138367 w 186919"/>
                <a:gd name="connsiteY4" fmla="*/ 0 h 125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9" h="125314">
                  <a:moveTo>
                    <a:pt x="186919" y="0"/>
                  </a:moveTo>
                  <a:lnTo>
                    <a:pt x="186919" y="125314"/>
                  </a:lnTo>
                  <a:lnTo>
                    <a:pt x="0" y="125314"/>
                  </a:lnTo>
                  <a:lnTo>
                    <a:pt x="7831" y="86525"/>
                  </a:lnTo>
                  <a:cubicBezTo>
                    <a:pt x="29338" y="35678"/>
                    <a:pt x="79686" y="0"/>
                    <a:pt x="138367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6" name="Parallélogramme 65">
              <a:extLst>
                <a:ext uri="{FF2B5EF4-FFF2-40B4-BE49-F238E27FC236}">
                  <a16:creationId xmlns:a16="http://schemas.microsoft.com/office/drawing/2014/main" id="{A18CFA55-058C-4633-83E7-611FE3036453}"/>
                </a:ext>
              </a:extLst>
            </p:cNvPr>
            <p:cNvSpPr/>
            <p:nvPr/>
          </p:nvSpPr>
          <p:spPr>
            <a:xfrm rot="16200000" flipH="1">
              <a:off x="5710180" y="6182300"/>
              <a:ext cx="763161" cy="1083445"/>
            </a:xfrm>
            <a:prstGeom prst="parallelogram">
              <a:avLst>
                <a:gd name="adj" fmla="val 72728"/>
              </a:avLst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1" name="Parallélogramme 40">
              <a:extLst>
                <a:ext uri="{FF2B5EF4-FFF2-40B4-BE49-F238E27FC236}">
                  <a16:creationId xmlns:a16="http://schemas.microsoft.com/office/drawing/2014/main" id="{238853DE-EC73-4814-B7EE-3EF80DCDA05E}"/>
                </a:ext>
              </a:extLst>
            </p:cNvPr>
            <p:cNvSpPr/>
            <p:nvPr/>
          </p:nvSpPr>
          <p:spPr>
            <a:xfrm rot="16200000" flipH="1">
              <a:off x="5294044" y="5588541"/>
              <a:ext cx="1587453" cy="1328785"/>
            </a:xfrm>
            <a:prstGeom prst="parallelogram">
              <a:avLst>
                <a:gd name="adj" fmla="val 5127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</p:grpSp>
      <p:pic>
        <p:nvPicPr>
          <p:cNvPr id="1045" name="Graphisme 1044" descr="Puzzle">
            <a:extLst>
              <a:ext uri="{FF2B5EF4-FFF2-40B4-BE49-F238E27FC236}">
                <a16:creationId xmlns:a16="http://schemas.microsoft.com/office/drawing/2014/main" id="{C6AC993A-DD3F-428F-87C7-A85222811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982236">
            <a:off x="4615307" y="3063396"/>
            <a:ext cx="369520" cy="369520"/>
          </a:xfrm>
          <a:prstGeom prst="rect">
            <a:avLst/>
          </a:prstGeom>
        </p:spPr>
      </p:pic>
      <p:grpSp>
        <p:nvGrpSpPr>
          <p:cNvPr id="54" name="Groupe 53" descr="Section de crayon">
            <a:extLst>
              <a:ext uri="{FF2B5EF4-FFF2-40B4-BE49-F238E27FC236}">
                <a16:creationId xmlns:a16="http://schemas.microsoft.com/office/drawing/2014/main" id="{5DCE6B97-B14E-4696-83E1-484FD5CE661D}"/>
              </a:ext>
            </a:extLst>
          </p:cNvPr>
          <p:cNvGrpSpPr/>
          <p:nvPr/>
        </p:nvGrpSpPr>
        <p:grpSpPr>
          <a:xfrm rot="10800000" flipH="1">
            <a:off x="4378360" y="5466569"/>
            <a:ext cx="851989" cy="2623355"/>
            <a:chOff x="720001" y="5200650"/>
            <a:chExt cx="1439999" cy="3600000"/>
          </a:xfrm>
          <a:solidFill>
            <a:schemeClr val="accent2"/>
          </a:solidFill>
        </p:grpSpPr>
        <p:sp>
          <p:nvSpPr>
            <p:cNvPr id="55" name="Flèche : Bas 54">
              <a:extLst>
                <a:ext uri="{FF2B5EF4-FFF2-40B4-BE49-F238E27FC236}">
                  <a16:creationId xmlns:a16="http://schemas.microsoft.com/office/drawing/2014/main" id="{3720879D-EA4C-48EC-BA7A-92D1722ED1A0}"/>
                </a:ext>
              </a:extLst>
            </p:cNvPr>
            <p:cNvSpPr/>
            <p:nvPr/>
          </p:nvSpPr>
          <p:spPr>
            <a:xfrm>
              <a:off x="72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6" name="Flèche : Bas 55">
              <a:extLst>
                <a:ext uri="{FF2B5EF4-FFF2-40B4-BE49-F238E27FC236}">
                  <a16:creationId xmlns:a16="http://schemas.microsoft.com/office/drawing/2014/main" id="{4807F6A6-6CF1-4185-8B9E-3A7DBC1DC9EF}"/>
                </a:ext>
              </a:extLst>
            </p:cNvPr>
            <p:cNvSpPr/>
            <p:nvPr/>
          </p:nvSpPr>
          <p:spPr>
            <a:xfrm>
              <a:off x="108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7" name="Flèche : Bas 56">
              <a:extLst>
                <a:ext uri="{FF2B5EF4-FFF2-40B4-BE49-F238E27FC236}">
                  <a16:creationId xmlns:a16="http://schemas.microsoft.com/office/drawing/2014/main" id="{91463D4C-E169-4CD7-9CF1-C735695BB472}"/>
                </a:ext>
              </a:extLst>
            </p:cNvPr>
            <p:cNvSpPr/>
            <p:nvPr/>
          </p:nvSpPr>
          <p:spPr>
            <a:xfrm>
              <a:off x="144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8" name="Flèche : Bas 57">
              <a:extLst>
                <a:ext uri="{FF2B5EF4-FFF2-40B4-BE49-F238E27FC236}">
                  <a16:creationId xmlns:a16="http://schemas.microsoft.com/office/drawing/2014/main" id="{FC0AA29E-FA9E-4076-B620-02F17C95AB09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61" name="Groupe 60" descr="Section de crayon">
            <a:extLst>
              <a:ext uri="{FF2B5EF4-FFF2-40B4-BE49-F238E27FC236}">
                <a16:creationId xmlns:a16="http://schemas.microsoft.com/office/drawing/2014/main" id="{FA67B8CC-BADB-480B-99C6-F0315E487428}"/>
              </a:ext>
            </a:extLst>
          </p:cNvPr>
          <p:cNvGrpSpPr/>
          <p:nvPr/>
        </p:nvGrpSpPr>
        <p:grpSpPr>
          <a:xfrm rot="10800000" flipH="1">
            <a:off x="4378360" y="7883819"/>
            <a:ext cx="851989" cy="2806520"/>
            <a:chOff x="720001" y="5200650"/>
            <a:chExt cx="1439999" cy="3600000"/>
          </a:xfrm>
          <a:solidFill>
            <a:schemeClr val="accent2"/>
          </a:solidFill>
        </p:grpSpPr>
        <p:sp>
          <p:nvSpPr>
            <p:cNvPr id="62" name="Flèche : Bas 61">
              <a:extLst>
                <a:ext uri="{FF2B5EF4-FFF2-40B4-BE49-F238E27FC236}">
                  <a16:creationId xmlns:a16="http://schemas.microsoft.com/office/drawing/2014/main" id="{687F0286-720F-48E5-B93C-F7339BD4878D}"/>
                </a:ext>
              </a:extLst>
            </p:cNvPr>
            <p:cNvSpPr/>
            <p:nvPr/>
          </p:nvSpPr>
          <p:spPr>
            <a:xfrm>
              <a:off x="72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3" name="Flèche : Bas 62">
              <a:extLst>
                <a:ext uri="{FF2B5EF4-FFF2-40B4-BE49-F238E27FC236}">
                  <a16:creationId xmlns:a16="http://schemas.microsoft.com/office/drawing/2014/main" id="{337DFB87-CFFE-49F4-B7B0-319AF30FC696}"/>
                </a:ext>
              </a:extLst>
            </p:cNvPr>
            <p:cNvSpPr/>
            <p:nvPr/>
          </p:nvSpPr>
          <p:spPr>
            <a:xfrm>
              <a:off x="108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4" name="Flèche : Bas 63">
              <a:extLst>
                <a:ext uri="{FF2B5EF4-FFF2-40B4-BE49-F238E27FC236}">
                  <a16:creationId xmlns:a16="http://schemas.microsoft.com/office/drawing/2014/main" id="{994ECC7C-6411-4822-923E-7327528677DD}"/>
                </a:ext>
              </a:extLst>
            </p:cNvPr>
            <p:cNvSpPr/>
            <p:nvPr/>
          </p:nvSpPr>
          <p:spPr>
            <a:xfrm>
              <a:off x="1440001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5" name="Flèche : Bas 64">
              <a:extLst>
                <a:ext uri="{FF2B5EF4-FFF2-40B4-BE49-F238E27FC236}">
                  <a16:creationId xmlns:a16="http://schemas.microsoft.com/office/drawing/2014/main" id="{38DF508B-21CB-4DAC-988D-D192B1CF236C}"/>
                </a:ext>
              </a:extLst>
            </p:cNvPr>
            <p:cNvSpPr/>
            <p:nvPr/>
          </p:nvSpPr>
          <p:spPr>
            <a:xfrm>
              <a:off x="1800000" y="5200650"/>
              <a:ext cx="360000" cy="3600000"/>
            </a:xfrm>
            <a:prstGeom prst="downArrow">
              <a:avLst>
                <a:gd name="adj1" fmla="val 1000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49" name="Groupe 48" descr="Gomme de crayon">
            <a:extLst>
              <a:ext uri="{FF2B5EF4-FFF2-40B4-BE49-F238E27FC236}">
                <a16:creationId xmlns:a16="http://schemas.microsoft.com/office/drawing/2014/main" id="{C1260421-D92C-4E2E-88CD-E4D9C935FEA5}"/>
              </a:ext>
            </a:extLst>
          </p:cNvPr>
          <p:cNvGrpSpPr/>
          <p:nvPr/>
        </p:nvGrpSpPr>
        <p:grpSpPr>
          <a:xfrm>
            <a:off x="4377139" y="10690340"/>
            <a:ext cx="853211" cy="680025"/>
            <a:chOff x="5554279" y="11106364"/>
            <a:chExt cx="1083442" cy="86352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839231F-8AA0-47CC-9B7B-82EAF40A3A8D}"/>
                </a:ext>
              </a:extLst>
            </p:cNvPr>
            <p:cNvSpPr/>
            <p:nvPr/>
          </p:nvSpPr>
          <p:spPr>
            <a:xfrm rot="10800000" flipH="1">
              <a:off x="5554279" y="11106364"/>
              <a:ext cx="1083442" cy="48424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9" name="Rectangle : Coins supérieurs arrondis 28">
              <a:extLst>
                <a:ext uri="{FF2B5EF4-FFF2-40B4-BE49-F238E27FC236}">
                  <a16:creationId xmlns:a16="http://schemas.microsoft.com/office/drawing/2014/main" id="{3D1EA64C-5006-4013-9C14-9A1F00DE6C98}"/>
                </a:ext>
              </a:extLst>
            </p:cNvPr>
            <p:cNvSpPr/>
            <p:nvPr/>
          </p:nvSpPr>
          <p:spPr>
            <a:xfrm rot="10800000" flipH="1">
              <a:off x="5554279" y="11590606"/>
              <a:ext cx="1083442" cy="379282"/>
            </a:xfrm>
            <a:prstGeom prst="round2Same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563BB47-CEF7-454E-BF04-B9383994F31A}"/>
                </a:ext>
              </a:extLst>
            </p:cNvPr>
            <p:cNvSpPr/>
            <p:nvPr/>
          </p:nvSpPr>
          <p:spPr>
            <a:xfrm rot="10800000" flipH="1">
              <a:off x="5554279" y="11501012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2BFC936-E991-4F9F-8385-770D4414AA4B}"/>
                </a:ext>
              </a:extLst>
            </p:cNvPr>
            <p:cNvSpPr/>
            <p:nvPr/>
          </p:nvSpPr>
          <p:spPr>
            <a:xfrm rot="10800000" flipH="1">
              <a:off x="5554279" y="11420788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BDA4819-792D-4D2C-B416-C6FB5733E3F2}"/>
                </a:ext>
              </a:extLst>
            </p:cNvPr>
            <p:cNvSpPr/>
            <p:nvPr/>
          </p:nvSpPr>
          <p:spPr>
            <a:xfrm rot="10800000" flipH="1">
              <a:off x="5554279" y="11340564"/>
              <a:ext cx="1083442" cy="3434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6000">
                  <a:schemeClr val="bg1">
                    <a:lumMod val="75000"/>
                  </a:schemeClr>
                </a:gs>
                <a:gs pos="33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9" name="Groupe 8" descr="Graphisme d’en-tête">
            <a:extLst>
              <a:ext uri="{FF2B5EF4-FFF2-40B4-BE49-F238E27FC236}">
                <a16:creationId xmlns:a16="http://schemas.microsoft.com/office/drawing/2014/main" id="{181D94F2-1E93-4B71-A78B-37D4B024053C}"/>
              </a:ext>
            </a:extLst>
          </p:cNvPr>
          <p:cNvGrpSpPr/>
          <p:nvPr/>
        </p:nvGrpSpPr>
        <p:grpSpPr>
          <a:xfrm>
            <a:off x="-5623" y="4357040"/>
            <a:ext cx="5448972" cy="1733332"/>
            <a:chOff x="-7141" y="5532749"/>
            <a:chExt cx="6919329" cy="2201057"/>
          </a:xfrm>
        </p:grpSpPr>
        <p:sp>
          <p:nvSpPr>
            <p:cNvPr id="190" name="Triangle isocèle 189">
              <a:extLst>
                <a:ext uri="{FF2B5EF4-FFF2-40B4-BE49-F238E27FC236}">
                  <a16:creationId xmlns:a16="http://schemas.microsoft.com/office/drawing/2014/main" id="{F3581DBC-9696-4462-B3C5-767EE02860DC}"/>
                </a:ext>
              </a:extLst>
            </p:cNvPr>
            <p:cNvSpPr/>
            <p:nvPr/>
          </p:nvSpPr>
          <p:spPr>
            <a:xfrm rot="5400000">
              <a:off x="6655238" y="7058004"/>
              <a:ext cx="243424" cy="270475"/>
            </a:xfrm>
            <a:prstGeom prst="triangle">
              <a:avLst>
                <a:gd name="adj" fmla="val 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C72ABDA0-C156-472C-B9ED-6805DC489C86}"/>
                </a:ext>
              </a:extLst>
            </p:cNvPr>
            <p:cNvSpPr/>
            <p:nvPr/>
          </p:nvSpPr>
          <p:spPr>
            <a:xfrm>
              <a:off x="1" y="5532749"/>
              <a:ext cx="6912187" cy="154396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0D300D7F-079C-4116-A792-BD36BA3AEDE4}"/>
                </a:ext>
              </a:extLst>
            </p:cNvPr>
            <p:cNvSpPr/>
            <p:nvPr/>
          </p:nvSpPr>
          <p:spPr>
            <a:xfrm rot="16200000">
              <a:off x="2447636" y="4622341"/>
              <a:ext cx="656688" cy="5566241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8D1A8F03-661A-46F2-BBC9-78FA1AE202DB}"/>
                </a:ext>
              </a:extLst>
            </p:cNvPr>
            <p:cNvSpPr/>
            <p:nvPr/>
          </p:nvSpPr>
          <p:spPr>
            <a:xfrm>
              <a:off x="5558268" y="7077117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94" name="Zone de texte 193">
            <a:extLst>
              <a:ext uri="{FF2B5EF4-FFF2-40B4-BE49-F238E27FC236}">
                <a16:creationId xmlns:a16="http://schemas.microsoft.com/office/drawing/2014/main" id="{DB4B2506-C8BD-467C-A8A9-4B23C0D3552E}"/>
              </a:ext>
            </a:extLst>
          </p:cNvPr>
          <p:cNvSpPr txBox="1"/>
          <p:nvPr/>
        </p:nvSpPr>
        <p:spPr>
          <a:xfrm>
            <a:off x="395674" y="4469684"/>
            <a:ext cx="5266858" cy="107148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360045"/>
            <a:r>
              <a:rPr lang="fr-FR" sz="6300" b="1" spc="-236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</a:rPr>
              <a:t>SLOGAN</a:t>
            </a:r>
            <a:endParaRPr lang="fr-FR" sz="4725" b="1" spc="-236" noProof="1">
              <a:solidFill>
                <a:prstClr val="black">
                  <a:lumMod val="85000"/>
                  <a:lumOff val="15000"/>
                </a:prstClr>
              </a:solidFill>
              <a:latin typeface="Calibri"/>
            </a:endParaRPr>
          </a:p>
        </p:txBody>
      </p:sp>
      <p:sp>
        <p:nvSpPr>
          <p:cNvPr id="200" name="Zone de texte 199">
            <a:extLst>
              <a:ext uri="{FF2B5EF4-FFF2-40B4-BE49-F238E27FC236}">
                <a16:creationId xmlns:a16="http://schemas.microsoft.com/office/drawing/2014/main" id="{A025D5D5-CF94-406F-9B0D-1B6A88C449C9}"/>
              </a:ext>
            </a:extLst>
          </p:cNvPr>
          <p:cNvSpPr txBox="1"/>
          <p:nvPr/>
        </p:nvSpPr>
        <p:spPr>
          <a:xfrm>
            <a:off x="395674" y="1537356"/>
            <a:ext cx="3415410" cy="15997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defTabSz="360045"/>
            <a:r>
              <a:rPr lang="fr-FR" sz="5198" b="1" dirty="0" smtClean="0">
                <a:solidFill>
                  <a:prstClr val="black"/>
                </a:solidFill>
                <a:latin typeface="Calibri"/>
              </a:rPr>
              <a:t>Name </a:t>
            </a:r>
          </a:p>
          <a:p>
            <a:pPr algn="r" defTabSz="360045"/>
            <a:r>
              <a:rPr lang="fr-FR" sz="5198" b="1" dirty="0" smtClean="0">
                <a:solidFill>
                  <a:prstClr val="black"/>
                </a:solidFill>
                <a:latin typeface="Calibri"/>
              </a:rPr>
              <a:t>LAST NAME</a:t>
            </a:r>
            <a:endParaRPr lang="fr-FR" sz="3150" noProof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1" name="Zone de texte 200">
            <a:extLst>
              <a:ext uri="{FF2B5EF4-FFF2-40B4-BE49-F238E27FC236}">
                <a16:creationId xmlns:a16="http://schemas.microsoft.com/office/drawing/2014/main" id="{56AA3C66-F9A9-40B8-9160-E15AA87DF7DA}"/>
              </a:ext>
            </a:extLst>
          </p:cNvPr>
          <p:cNvSpPr txBox="1"/>
          <p:nvPr/>
        </p:nvSpPr>
        <p:spPr>
          <a:xfrm>
            <a:off x="1294661" y="12071432"/>
            <a:ext cx="222752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360045"/>
            <a:r>
              <a:rPr lang="fr-FR" sz="3200" dirty="0" smtClean="0">
                <a:solidFill>
                  <a:srgbClr val="D72727"/>
                </a:solidFill>
                <a:latin typeface="Agency FB" panose="020B0503020202020204" pitchFamily="34" charset="0"/>
              </a:rPr>
              <a:t>DOC’ FOR OFFICE</a:t>
            </a:r>
            <a:endParaRPr lang="fr-FR" sz="2400" dirty="0">
              <a:solidFill>
                <a:srgbClr val="D72727"/>
              </a:solidFill>
              <a:latin typeface="Agency FB" panose="020B0503020202020204" pitchFamily="34" charset="0"/>
            </a:endParaRPr>
          </a:p>
        </p:txBody>
      </p:sp>
      <p:grpSp>
        <p:nvGrpSpPr>
          <p:cNvPr id="1034" name="Groupe 1033" title="Titre Section">
            <a:extLst>
              <a:ext uri="{FF2B5EF4-FFF2-40B4-BE49-F238E27FC236}">
                <a16:creationId xmlns:a16="http://schemas.microsoft.com/office/drawing/2014/main" id="{20434B85-96ED-49B6-9A09-5BF47EF578EA}"/>
              </a:ext>
            </a:extLst>
          </p:cNvPr>
          <p:cNvGrpSpPr/>
          <p:nvPr/>
        </p:nvGrpSpPr>
        <p:grpSpPr>
          <a:xfrm>
            <a:off x="4277391" y="1424289"/>
            <a:ext cx="3324264" cy="879397"/>
            <a:chOff x="5431608" y="4234169"/>
            <a:chExt cx="4221287" cy="111669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706127D-A2D7-44C8-9AF6-2705A19F487B}"/>
                </a:ext>
              </a:extLst>
            </p:cNvPr>
            <p:cNvSpPr/>
            <p:nvPr/>
          </p:nvSpPr>
          <p:spPr>
            <a:xfrm rot="16200000">
              <a:off x="7971542" y="3805037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C3D83180-0EA1-4C3E-A2CB-0156B818A52D}"/>
                </a:ext>
              </a:extLst>
            </p:cNvPr>
            <p:cNvSpPr/>
            <p:nvPr/>
          </p:nvSpPr>
          <p:spPr>
            <a:xfrm rot="16200000">
              <a:off x="5384583" y="5119448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384250D-16D1-4C6E-9289-B0F638D91617}"/>
                </a:ext>
              </a:extLst>
            </p:cNvPr>
            <p:cNvSpPr/>
            <p:nvPr/>
          </p:nvSpPr>
          <p:spPr>
            <a:xfrm>
              <a:off x="5558271" y="5099224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9" name="Rectangle : Coins supérieurs arrondis 38">
              <a:extLst>
                <a:ext uri="{FF2B5EF4-FFF2-40B4-BE49-F238E27FC236}">
                  <a16:creationId xmlns:a16="http://schemas.microsoft.com/office/drawing/2014/main" id="{403C72BC-017E-4889-86F3-EE29B4D8167C}"/>
                </a:ext>
              </a:extLst>
            </p:cNvPr>
            <p:cNvSpPr/>
            <p:nvPr/>
          </p:nvSpPr>
          <p:spPr>
            <a:xfrm rot="16200000">
              <a:off x="7092252" y="2573525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4" name="Zone de texte 103">
              <a:extLst>
                <a:ext uri="{FF2B5EF4-FFF2-40B4-BE49-F238E27FC236}">
                  <a16:creationId xmlns:a16="http://schemas.microsoft.com/office/drawing/2014/main" id="{EDD96DC5-58F2-4DBD-8B2D-5E2C271130E4}"/>
                </a:ext>
              </a:extLst>
            </p:cNvPr>
            <p:cNvSpPr txBox="1"/>
            <p:nvPr/>
          </p:nvSpPr>
          <p:spPr>
            <a:xfrm>
              <a:off x="6372940" y="4324167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13400" tIns="0" rIns="113400" bIns="0" rtlCol="0" anchor="ctr">
              <a:noAutofit/>
            </a:bodyPr>
            <a:lstStyle/>
            <a:p>
              <a:pPr defTabSz="360045"/>
              <a:r>
                <a:rPr lang="fr-FR" sz="1890" dirty="0">
                  <a:solidFill>
                    <a:prstClr val="white"/>
                  </a:solidFill>
                  <a:latin typeface="Comic Sans MS"/>
                </a:rPr>
                <a:t>En-tête de section</a:t>
              </a:r>
              <a:endParaRPr lang="fr-FR" sz="1890" noProof="1">
                <a:solidFill>
                  <a:prstClr val="white"/>
                </a:solidFill>
                <a:latin typeface="Comic Sans MS"/>
              </a:endParaRPr>
            </a:p>
          </p:txBody>
        </p:sp>
      </p:grpSp>
      <p:grpSp>
        <p:nvGrpSpPr>
          <p:cNvPr id="1038" name="Groupe 1037" descr="Icône d’appareil&#10;">
            <a:extLst>
              <a:ext uri="{FF2B5EF4-FFF2-40B4-BE49-F238E27FC236}">
                <a16:creationId xmlns:a16="http://schemas.microsoft.com/office/drawing/2014/main" id="{E9D88B68-15C1-4E2A-9B7E-58D9787E6AEF}"/>
              </a:ext>
            </a:extLst>
          </p:cNvPr>
          <p:cNvGrpSpPr/>
          <p:nvPr/>
        </p:nvGrpSpPr>
        <p:grpSpPr>
          <a:xfrm>
            <a:off x="4391310" y="1545361"/>
            <a:ext cx="512125" cy="466603"/>
            <a:chOff x="5576267" y="4387912"/>
            <a:chExt cx="650318" cy="592512"/>
          </a:xfrm>
        </p:grpSpPr>
        <p:pic>
          <p:nvPicPr>
            <p:cNvPr id="138" name="Graphisme 137" descr="Espace réservé d’icône">
              <a:extLst>
                <a:ext uri="{FF2B5EF4-FFF2-40B4-BE49-F238E27FC236}">
                  <a16:creationId xmlns:a16="http://schemas.microsoft.com/office/drawing/2014/main" id="{AD30BB2A-552E-417C-A91F-6A4633B7C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576267" y="4387912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25" name="Graphisme 124" descr="Livres" title="Icône d’espace réservé">
              <a:extLst>
                <a:ext uri="{FF2B5EF4-FFF2-40B4-BE49-F238E27FC236}">
                  <a16:creationId xmlns:a16="http://schemas.microsoft.com/office/drawing/2014/main" id="{5B2CBC3C-ADFD-46E9-8879-B44F4DC95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5707529" y="4490271"/>
              <a:ext cx="387795" cy="387795"/>
            </a:xfrm>
            <a:prstGeom prst="rect">
              <a:avLst/>
            </a:prstGeom>
          </p:spPr>
        </p:pic>
      </p:grpSp>
      <p:grpSp>
        <p:nvGrpSpPr>
          <p:cNvPr id="1033" name="Groupe 1032" title="Titre Section">
            <a:extLst>
              <a:ext uri="{FF2B5EF4-FFF2-40B4-BE49-F238E27FC236}">
                <a16:creationId xmlns:a16="http://schemas.microsoft.com/office/drawing/2014/main" id="{168FEE9B-244F-461A-8768-B88D8905D1A7}"/>
              </a:ext>
            </a:extLst>
          </p:cNvPr>
          <p:cNvGrpSpPr/>
          <p:nvPr/>
        </p:nvGrpSpPr>
        <p:grpSpPr>
          <a:xfrm>
            <a:off x="2008546" y="6249178"/>
            <a:ext cx="3324264" cy="878852"/>
            <a:chOff x="2558155" y="8047174"/>
            <a:chExt cx="4221287" cy="1116002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7FC0EEE8-C40B-4479-B5D1-582225DFE69B}"/>
                </a:ext>
              </a:extLst>
            </p:cNvPr>
            <p:cNvSpPr/>
            <p:nvPr/>
          </p:nvSpPr>
          <p:spPr>
            <a:xfrm rot="5400000" flipH="1">
              <a:off x="4023509" y="7617349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EF809C40-37D7-4C01-99D6-448B60F76186}"/>
                </a:ext>
              </a:extLst>
            </p:cNvPr>
            <p:cNvSpPr/>
            <p:nvPr/>
          </p:nvSpPr>
          <p:spPr>
            <a:xfrm rot="5400000" flipH="1">
              <a:off x="6600996" y="8932453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09A90CE3-0D00-4B6C-AD0A-81A141B5BCC6}"/>
                </a:ext>
              </a:extLst>
            </p:cNvPr>
            <p:cNvSpPr/>
            <p:nvPr/>
          </p:nvSpPr>
          <p:spPr>
            <a:xfrm flipH="1">
              <a:off x="5569337" y="8912229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6" name="Rectangle : Coins supérieurs arrondis 155">
              <a:extLst>
                <a:ext uri="{FF2B5EF4-FFF2-40B4-BE49-F238E27FC236}">
                  <a16:creationId xmlns:a16="http://schemas.microsoft.com/office/drawing/2014/main" id="{BA4B72FA-1E94-4508-9187-5AFBF6572020}"/>
                </a:ext>
              </a:extLst>
            </p:cNvPr>
            <p:cNvSpPr/>
            <p:nvPr/>
          </p:nvSpPr>
          <p:spPr>
            <a:xfrm rot="5400000" flipH="1">
              <a:off x="4218799" y="6386530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7" name="Zone de texte 156">
              <a:extLst>
                <a:ext uri="{FF2B5EF4-FFF2-40B4-BE49-F238E27FC236}">
                  <a16:creationId xmlns:a16="http://schemas.microsoft.com/office/drawing/2014/main" id="{1DE0CE38-8A60-4088-BAD5-266B36DC80E3}"/>
                </a:ext>
              </a:extLst>
            </p:cNvPr>
            <p:cNvSpPr txBox="1"/>
            <p:nvPr/>
          </p:nvSpPr>
          <p:spPr>
            <a:xfrm flipH="1">
              <a:off x="2650021" y="8137172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13400" tIns="0" rIns="113400" bIns="0" rtlCol="0" anchor="ctr">
              <a:noAutofit/>
            </a:bodyPr>
            <a:lstStyle/>
            <a:p>
              <a:pPr defTabSz="360045"/>
              <a:r>
                <a:rPr lang="fr-FR" sz="1890" dirty="0">
                  <a:solidFill>
                    <a:prstClr val="white"/>
                  </a:solidFill>
                  <a:latin typeface="Comic Sans MS"/>
                </a:rPr>
                <a:t>En-tête de section</a:t>
              </a:r>
              <a:endParaRPr lang="fr-FR" sz="1890" noProof="1">
                <a:solidFill>
                  <a:prstClr val="white"/>
                </a:solidFill>
                <a:latin typeface="Comic Sans MS"/>
              </a:endParaRPr>
            </a:p>
          </p:txBody>
        </p:sp>
      </p:grpSp>
      <p:grpSp>
        <p:nvGrpSpPr>
          <p:cNvPr id="1039" name="Groupe 1038" descr="Icône d’appareil&#10;">
            <a:extLst>
              <a:ext uri="{FF2B5EF4-FFF2-40B4-BE49-F238E27FC236}">
                <a16:creationId xmlns:a16="http://schemas.microsoft.com/office/drawing/2014/main" id="{1B8285A2-D191-40C1-AC32-23BB73D18BBF}"/>
              </a:ext>
            </a:extLst>
          </p:cNvPr>
          <p:cNvGrpSpPr/>
          <p:nvPr/>
        </p:nvGrpSpPr>
        <p:grpSpPr>
          <a:xfrm>
            <a:off x="4706766" y="6370251"/>
            <a:ext cx="512125" cy="466603"/>
            <a:chOff x="5976846" y="8200917"/>
            <a:chExt cx="650318" cy="592512"/>
          </a:xfrm>
        </p:grpSpPr>
        <p:pic>
          <p:nvPicPr>
            <p:cNvPr id="158" name="Graphisme 157" descr="Espace réservé d’icône">
              <a:extLst>
                <a:ext uri="{FF2B5EF4-FFF2-40B4-BE49-F238E27FC236}">
                  <a16:creationId xmlns:a16="http://schemas.microsoft.com/office/drawing/2014/main" id="{DADDA273-680D-4592-93B4-355FF1630F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 flipH="1">
              <a:off x="5976846" y="8200917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27" name="Graphisme 126" descr="Planète" title="Icône d’espace réservé">
              <a:extLst>
                <a:ext uri="{FF2B5EF4-FFF2-40B4-BE49-F238E27FC236}">
                  <a16:creationId xmlns:a16="http://schemas.microsoft.com/office/drawing/2014/main" id="{20F469E7-012C-4E5D-BD85-673A06611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6096561" y="8299898"/>
              <a:ext cx="426575" cy="426575"/>
            </a:xfrm>
            <a:prstGeom prst="rect">
              <a:avLst/>
            </a:prstGeom>
          </p:spPr>
        </p:pic>
      </p:grpSp>
      <p:sp>
        <p:nvSpPr>
          <p:cNvPr id="1042" name="Accolade fermante 1041" descr="Accolade">
            <a:extLst>
              <a:ext uri="{FF2B5EF4-FFF2-40B4-BE49-F238E27FC236}">
                <a16:creationId xmlns:a16="http://schemas.microsoft.com/office/drawing/2014/main" id="{1F8783D4-2B90-485B-9CE9-87FAB22BE481}"/>
              </a:ext>
            </a:extLst>
          </p:cNvPr>
          <p:cNvSpPr/>
          <p:nvPr/>
        </p:nvSpPr>
        <p:spPr>
          <a:xfrm>
            <a:off x="5628771" y="5649315"/>
            <a:ext cx="363176" cy="2253672"/>
          </a:xfrm>
          <a:prstGeom prst="rightBrace">
            <a:avLst>
              <a:gd name="adj1" fmla="val 51503"/>
              <a:gd name="adj2" fmla="val 50000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60045"/>
            <a:endParaRPr lang="fr-FR" sz="141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2" name="Zone de texte 181">
            <a:extLst>
              <a:ext uri="{FF2B5EF4-FFF2-40B4-BE49-F238E27FC236}">
                <a16:creationId xmlns:a16="http://schemas.microsoft.com/office/drawing/2014/main" id="{5344DB88-6AB0-4FEF-AAC0-90D815D24AE7}"/>
              </a:ext>
            </a:extLst>
          </p:cNvPr>
          <p:cNvSpPr txBox="1"/>
          <p:nvPr/>
        </p:nvSpPr>
        <p:spPr>
          <a:xfrm>
            <a:off x="6187788" y="5649315"/>
            <a:ext cx="2566595" cy="15996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360045"/>
            <a:r>
              <a:rPr lang="fr-FR" sz="4725" b="1" dirty="0">
                <a:solidFill>
                  <a:prstClr val="black"/>
                </a:solidFill>
                <a:latin typeface="Calibri"/>
              </a:rPr>
              <a:t>33 %</a:t>
            </a:r>
          </a:p>
          <a:p>
            <a:pPr defTabSz="360045"/>
            <a:r>
              <a:rPr lang="fr-FR" sz="2835" noProof="1">
                <a:solidFill>
                  <a:prstClr val="black"/>
                </a:solidFill>
                <a:latin typeface="Calibri"/>
              </a:rPr>
              <a:t>Lorem ipsum dolor sit amet</a:t>
            </a:r>
            <a:endParaRPr lang="fr-FR" sz="4725" noProof="1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035" name="Groupe 1034" title="Titre Section">
            <a:extLst>
              <a:ext uri="{FF2B5EF4-FFF2-40B4-BE49-F238E27FC236}">
                <a16:creationId xmlns:a16="http://schemas.microsoft.com/office/drawing/2014/main" id="{EB2C580B-236F-45CA-8920-1901BDEAF5B4}"/>
              </a:ext>
            </a:extLst>
          </p:cNvPr>
          <p:cNvGrpSpPr/>
          <p:nvPr/>
        </p:nvGrpSpPr>
        <p:grpSpPr>
          <a:xfrm>
            <a:off x="4277391" y="8984678"/>
            <a:ext cx="3324264" cy="876582"/>
            <a:chOff x="5431608" y="10407788"/>
            <a:chExt cx="4221287" cy="1113120"/>
          </a:xfrm>
        </p:grpSpPr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BE55A04B-A7FC-4930-A1B2-3B8FBD8640B7}"/>
                </a:ext>
              </a:extLst>
            </p:cNvPr>
            <p:cNvSpPr/>
            <p:nvPr/>
          </p:nvSpPr>
          <p:spPr>
            <a:xfrm rot="16200000">
              <a:off x="7971543" y="9975081"/>
              <a:ext cx="216000" cy="2875653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2" name="Forme libre : Forme 161">
              <a:extLst>
                <a:ext uri="{FF2B5EF4-FFF2-40B4-BE49-F238E27FC236}">
                  <a16:creationId xmlns:a16="http://schemas.microsoft.com/office/drawing/2014/main" id="{BD30972C-56EC-4588-B6E1-FCDC1B421F7D}"/>
                </a:ext>
              </a:extLst>
            </p:cNvPr>
            <p:cNvSpPr/>
            <p:nvPr/>
          </p:nvSpPr>
          <p:spPr>
            <a:xfrm rot="16200000">
              <a:off x="5384583" y="11293067"/>
              <a:ext cx="225472" cy="126660"/>
            </a:xfrm>
            <a:custGeom>
              <a:avLst/>
              <a:gdLst>
                <a:gd name="connsiteX0" fmla="*/ 221030 w 221030"/>
                <a:gd name="connsiteY0" fmla="*/ 0 h 126660"/>
                <a:gd name="connsiteX1" fmla="*/ 221030 w 221030"/>
                <a:gd name="connsiteY1" fmla="*/ 126660 h 126660"/>
                <a:gd name="connsiteX2" fmla="*/ 0 w 221030"/>
                <a:gd name="connsiteY2" fmla="*/ 126660 h 126660"/>
                <a:gd name="connsiteX3" fmla="*/ 992 w 221030"/>
                <a:gd name="connsiteY3" fmla="*/ 121750 h 126660"/>
                <a:gd name="connsiteX4" fmla="*/ 184669 w 221030"/>
                <a:gd name="connsiteY4" fmla="*/ 0 h 1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030" h="126660">
                  <a:moveTo>
                    <a:pt x="221030" y="0"/>
                  </a:moveTo>
                  <a:lnTo>
                    <a:pt x="221030" y="126660"/>
                  </a:lnTo>
                  <a:lnTo>
                    <a:pt x="0" y="126660"/>
                  </a:lnTo>
                  <a:lnTo>
                    <a:pt x="992" y="121750"/>
                  </a:lnTo>
                  <a:cubicBezTo>
                    <a:pt x="31254" y="50203"/>
                    <a:pt x="102099" y="0"/>
                    <a:pt x="184669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9" tIns="36005" rIns="72009" bIns="36005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B5050D27-39E9-4351-B28E-1BCADF437609}"/>
                </a:ext>
              </a:extLst>
            </p:cNvPr>
            <p:cNvSpPr/>
            <p:nvPr/>
          </p:nvSpPr>
          <p:spPr>
            <a:xfrm>
              <a:off x="5558271" y="11272843"/>
              <a:ext cx="1083443" cy="162657"/>
            </a:xfrm>
            <a:prstGeom prst="rect">
              <a:avLst/>
            </a:pr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4" name="Rectangle : Coins supérieurs arrondis 163">
              <a:extLst>
                <a:ext uri="{FF2B5EF4-FFF2-40B4-BE49-F238E27FC236}">
                  <a16:creationId xmlns:a16="http://schemas.microsoft.com/office/drawing/2014/main" id="{AAB78025-1E0E-4C11-83DD-689AD1797AC9}"/>
                </a:ext>
              </a:extLst>
            </p:cNvPr>
            <p:cNvSpPr/>
            <p:nvPr/>
          </p:nvSpPr>
          <p:spPr>
            <a:xfrm rot="16200000">
              <a:off x="7092252" y="8747144"/>
              <a:ext cx="900000" cy="4221287"/>
            </a:xfrm>
            <a:prstGeom prst="round2SameRect">
              <a:avLst>
                <a:gd name="adj1" fmla="val 7001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60045"/>
              <a:endParaRPr lang="fr-FR" sz="1418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65" name="Zone de texte 164">
              <a:extLst>
                <a:ext uri="{FF2B5EF4-FFF2-40B4-BE49-F238E27FC236}">
                  <a16:creationId xmlns:a16="http://schemas.microsoft.com/office/drawing/2014/main" id="{1371BFB5-B11A-4FD2-BE25-9FA6D714FD30}"/>
                </a:ext>
              </a:extLst>
            </p:cNvPr>
            <p:cNvSpPr txBox="1"/>
            <p:nvPr/>
          </p:nvSpPr>
          <p:spPr>
            <a:xfrm>
              <a:off x="6372940" y="10497786"/>
              <a:ext cx="3188090" cy="720000"/>
            </a:xfrm>
            <a:prstGeom prst="rect">
              <a:avLst/>
            </a:prstGeom>
            <a:gradFill>
              <a:gsLst>
                <a:gs pos="0">
                  <a:schemeClr val="tx1"/>
                </a:gs>
                <a:gs pos="100000">
                  <a:schemeClr val="tx1"/>
                </a:gs>
              </a:gsLst>
              <a:lin ang="0" scaled="1"/>
            </a:gradFill>
          </p:spPr>
          <p:txBody>
            <a:bodyPr wrap="square" lIns="113400" tIns="0" rIns="113400" bIns="0" rtlCol="0" anchor="ctr">
              <a:noAutofit/>
            </a:bodyPr>
            <a:lstStyle/>
            <a:p>
              <a:pPr defTabSz="360045"/>
              <a:r>
                <a:rPr lang="fr-FR" sz="1890" dirty="0">
                  <a:solidFill>
                    <a:prstClr val="white"/>
                  </a:solidFill>
                  <a:latin typeface="Comic Sans MS"/>
                </a:rPr>
                <a:t>En-tête de section</a:t>
              </a:r>
              <a:endParaRPr lang="fr-FR" sz="1890" noProof="1">
                <a:solidFill>
                  <a:prstClr val="white"/>
                </a:solidFill>
                <a:latin typeface="Comic Sans MS"/>
              </a:endParaRPr>
            </a:p>
          </p:txBody>
        </p:sp>
      </p:grpSp>
      <p:grpSp>
        <p:nvGrpSpPr>
          <p:cNvPr id="1040" name="Groupe 1039" descr="Icône d’appareil&#10;">
            <a:extLst>
              <a:ext uri="{FF2B5EF4-FFF2-40B4-BE49-F238E27FC236}">
                <a16:creationId xmlns:a16="http://schemas.microsoft.com/office/drawing/2014/main" id="{5F5BB508-29D3-40CD-A55F-CB23B9500E9F}"/>
              </a:ext>
            </a:extLst>
          </p:cNvPr>
          <p:cNvGrpSpPr/>
          <p:nvPr/>
        </p:nvGrpSpPr>
        <p:grpSpPr>
          <a:xfrm>
            <a:off x="4391310" y="9105751"/>
            <a:ext cx="512125" cy="466603"/>
            <a:chOff x="5576267" y="10561531"/>
            <a:chExt cx="650318" cy="592512"/>
          </a:xfrm>
        </p:grpSpPr>
        <p:pic>
          <p:nvPicPr>
            <p:cNvPr id="166" name="Graphisme 165" descr="Espace réservé d’icône">
              <a:extLst>
                <a:ext uri="{FF2B5EF4-FFF2-40B4-BE49-F238E27FC236}">
                  <a16:creationId xmlns:a16="http://schemas.microsoft.com/office/drawing/2014/main" id="{6387EF5A-8FDA-494F-8CAF-A60AA419DB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576267" y="10561531"/>
              <a:ext cx="650318" cy="592512"/>
            </a:xfrm>
            <a:prstGeom prst="rect">
              <a:avLst/>
            </a:prstGeom>
            <a:effectLst/>
          </p:spPr>
        </p:pic>
        <p:pic>
          <p:nvPicPr>
            <p:cNvPr id="1025" name="Graphisme 1024" descr="Flacon" title="Icône d’espace réservé">
              <a:extLst>
                <a:ext uri="{FF2B5EF4-FFF2-40B4-BE49-F238E27FC236}">
                  <a16:creationId xmlns:a16="http://schemas.microsoft.com/office/drawing/2014/main" id="{E5E3B15D-2648-414C-941F-C36777102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5681628" y="10642119"/>
              <a:ext cx="426575" cy="426575"/>
            </a:xfrm>
            <a:prstGeom prst="rect">
              <a:avLst/>
            </a:prstGeom>
          </p:spPr>
        </p:pic>
      </p:grpSp>
      <p:sp>
        <p:nvSpPr>
          <p:cNvPr id="184" name="Accolade fermante 183" descr="Accolade">
            <a:extLst>
              <a:ext uri="{FF2B5EF4-FFF2-40B4-BE49-F238E27FC236}">
                <a16:creationId xmlns:a16="http://schemas.microsoft.com/office/drawing/2014/main" id="{6504042E-2D10-499F-84E3-5ED143093BAB}"/>
              </a:ext>
            </a:extLst>
          </p:cNvPr>
          <p:cNvSpPr/>
          <p:nvPr/>
        </p:nvSpPr>
        <p:spPr>
          <a:xfrm flipH="1">
            <a:off x="3727097" y="8010862"/>
            <a:ext cx="363176" cy="2583007"/>
          </a:xfrm>
          <a:prstGeom prst="rightBrace">
            <a:avLst>
              <a:gd name="adj1" fmla="val 51503"/>
              <a:gd name="adj2" fmla="val 75554"/>
            </a:avLst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60045"/>
            <a:endParaRPr lang="fr-FR" sz="1418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22" name="Image 121"/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896" y="11980611"/>
            <a:ext cx="1557740" cy="677466"/>
          </a:xfrm>
          <a:prstGeom prst="rect">
            <a:avLst/>
          </a:prstGeom>
        </p:spPr>
      </p:pic>
      <p:pic>
        <p:nvPicPr>
          <p:cNvPr id="124" name="Image 123"/>
          <p:cNvPicPr>
            <a:picLocks noChangeAspect="1"/>
          </p:cNvPicPr>
          <p:nvPr/>
        </p:nvPicPr>
        <p:blipFill>
          <a:blip r:embed="rId17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60" y="11722474"/>
            <a:ext cx="1079126" cy="1079126"/>
          </a:xfrm>
          <a:prstGeom prst="rect">
            <a:avLst/>
          </a:prstGeom>
        </p:spPr>
      </p:pic>
      <p:pic>
        <p:nvPicPr>
          <p:cNvPr id="75" name="Espace réservé du contenu 5"/>
          <p:cNvPicPr>
            <a:picLocks noChangeAspect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483" y="11980611"/>
            <a:ext cx="1557740" cy="682196"/>
          </a:xfrm>
          <a:prstGeom prst="rect">
            <a:avLst/>
          </a:prstGeom>
        </p:spPr>
      </p:pic>
      <p:sp>
        <p:nvSpPr>
          <p:cNvPr id="2" name="Ellipse 1"/>
          <p:cNvSpPr/>
          <p:nvPr/>
        </p:nvSpPr>
        <p:spPr>
          <a:xfrm>
            <a:off x="6274000" y="2621652"/>
            <a:ext cx="2577545" cy="2577545"/>
          </a:xfrm>
          <a:prstGeom prst="ellipse">
            <a:avLst/>
          </a:prstGeom>
          <a:solidFill>
            <a:srgbClr val="676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PHOTO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35873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exte 1"/>
          <p:cNvSpPr>
            <a:spLocks noGrp="1"/>
          </p:cNvSpPr>
          <p:nvPr>
            <p:ph type="body" sz="quarter" idx="10"/>
          </p:nvPr>
        </p:nvSpPr>
        <p:spPr>
          <a:xfrm>
            <a:off x="516609" y="601561"/>
            <a:ext cx="5463283" cy="1206854"/>
          </a:xfrm>
        </p:spPr>
        <p:txBody>
          <a:bodyPr/>
          <a:lstStyle/>
          <a:p>
            <a:pPr>
              <a:spcBef>
                <a:spcPts val="1050"/>
              </a:spcBef>
            </a:pPr>
            <a:r>
              <a:rPr lang="fr-FR" noProof="1" smtClean="0">
                <a:solidFill>
                  <a:srgbClr val="111111"/>
                </a:solidFill>
                <a:latin typeface="Impact"/>
              </a:rPr>
              <a:t>SLOGAN</a:t>
            </a:r>
            <a:endParaRPr lang="fr-FR" noProof="1">
              <a:solidFill>
                <a:srgbClr val="111111"/>
              </a:solidFill>
              <a:latin typeface="Impact"/>
            </a:endParaRPr>
          </a:p>
        </p:txBody>
      </p:sp>
      <p:sp>
        <p:nvSpPr>
          <p:cNvPr id="3" name="Espace réservé au texte 2"/>
          <p:cNvSpPr>
            <a:spLocks noGrp="1"/>
          </p:cNvSpPr>
          <p:nvPr>
            <p:ph type="body" sz="quarter" idx="12"/>
          </p:nvPr>
        </p:nvSpPr>
        <p:spPr>
          <a:xfrm>
            <a:off x="392452" y="2288918"/>
            <a:ext cx="5959494" cy="2484914"/>
          </a:xfrm>
        </p:spPr>
        <p:txBody>
          <a:bodyPr/>
          <a:lstStyle/>
          <a:p>
            <a:pPr>
              <a:spcBef>
                <a:spcPts val="1050"/>
              </a:spcBef>
            </a:pPr>
            <a:r>
              <a:rPr lang="fr-FR" sz="6000" noProof="1" smtClean="0">
                <a:solidFill>
                  <a:srgbClr val="0070C0"/>
                </a:solidFill>
                <a:latin typeface="Impact"/>
              </a:rPr>
              <a:t>Name/last name</a:t>
            </a:r>
            <a:endParaRPr lang="fr-FR" sz="6000" noProof="1">
              <a:solidFill>
                <a:srgbClr val="0070C0"/>
              </a:solidFill>
              <a:latin typeface="Impact"/>
            </a:endParaRP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20"/>
          </p:nvPr>
        </p:nvSpPr>
        <p:spPr>
          <a:xfrm>
            <a:off x="1283691" y="12114842"/>
            <a:ext cx="2587270" cy="294390"/>
          </a:xfrm>
        </p:spPr>
        <p:txBody>
          <a:bodyPr/>
          <a:lstStyle/>
          <a:p>
            <a:pPr>
              <a:spcBef>
                <a:spcPts val="1050"/>
              </a:spcBef>
            </a:pPr>
            <a:r>
              <a:rPr lang="fr-FR" noProof="1" smtClean="0">
                <a:latin typeface="Agency FB" panose="020B0503020202020204" pitchFamily="34" charset="0"/>
              </a:rPr>
              <a:t>DOC’ FOR OFFICE</a:t>
            </a:r>
            <a:endParaRPr lang="fr-FR" noProof="1">
              <a:latin typeface="Agency FB" panose="020B0503020202020204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974" y="11923304"/>
            <a:ext cx="1557740" cy="677466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3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60" y="11722474"/>
            <a:ext cx="1079126" cy="1079126"/>
          </a:xfrm>
          <a:prstGeom prst="rect">
            <a:avLst/>
          </a:prstGeom>
        </p:spPr>
      </p:pic>
      <p:sp>
        <p:nvSpPr>
          <p:cNvPr id="27" name="Espace réservé du texte 26"/>
          <p:cNvSpPr>
            <a:spLocks noGrp="1"/>
          </p:cNvSpPr>
          <p:nvPr>
            <p:ph type="body" sz="quarter" idx="21"/>
          </p:nvPr>
        </p:nvSpPr>
        <p:spPr>
          <a:xfrm>
            <a:off x="6723999" y="2037807"/>
            <a:ext cx="2391691" cy="728759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9" name="Espace réservé du texte 28"/>
          <p:cNvSpPr>
            <a:spLocks noGrp="1"/>
          </p:cNvSpPr>
          <p:nvPr>
            <p:ph type="body" sz="quarter" idx="24"/>
          </p:nvPr>
        </p:nvSpPr>
        <p:spPr>
          <a:xfrm>
            <a:off x="6723999" y="4279773"/>
            <a:ext cx="2391691" cy="848685"/>
          </a:xfrm>
        </p:spPr>
        <p:txBody>
          <a:bodyPr/>
          <a:lstStyle/>
          <a:p>
            <a:endParaRPr lang="fr-FR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sz="quarter" idx="26"/>
          </p:nvPr>
        </p:nvSpPr>
        <p:spPr>
          <a:xfrm>
            <a:off x="6723998" y="6641665"/>
            <a:ext cx="2391691" cy="848685"/>
          </a:xfrm>
        </p:spPr>
        <p:txBody>
          <a:bodyPr/>
          <a:lstStyle/>
          <a:p>
            <a:endParaRPr lang="fr-FR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sz="quarter" idx="28"/>
          </p:nvPr>
        </p:nvSpPr>
        <p:spPr>
          <a:xfrm>
            <a:off x="6723998" y="9003556"/>
            <a:ext cx="2391691" cy="848685"/>
          </a:xfrm>
        </p:spPr>
        <p:txBody>
          <a:bodyPr/>
          <a:lstStyle/>
          <a:p>
            <a:endParaRPr lang="fr-FR"/>
          </a:p>
        </p:txBody>
      </p:sp>
      <p:pic>
        <p:nvPicPr>
          <p:cNvPr id="16" name="Espace réservé du contenu 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974" y="11083389"/>
            <a:ext cx="1557740" cy="6821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6608" y="4013200"/>
            <a:ext cx="5463283" cy="58390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PHOTO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70841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rde 22"/>
          <p:cNvSpPr/>
          <p:nvPr/>
        </p:nvSpPr>
        <p:spPr>
          <a:xfrm rot="6746387">
            <a:off x="257875" y="9415163"/>
            <a:ext cx="4876340" cy="4876340"/>
          </a:xfrm>
          <a:prstGeom prst="chord">
            <a:avLst/>
          </a:prstGeom>
          <a:solidFill>
            <a:srgbClr val="F4E7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FFAEEB1F-2DAD-49E2-80B5-98FDD2B9689B}"/>
              </a:ext>
            </a:extLst>
          </p:cNvPr>
          <p:cNvSpPr txBox="1">
            <a:spLocks/>
          </p:cNvSpPr>
          <p:nvPr/>
        </p:nvSpPr>
        <p:spPr>
          <a:xfrm>
            <a:off x="1113140" y="10531042"/>
            <a:ext cx="3165810" cy="722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ko-KR" sz="4000" b="1" i="1" dirty="0">
                <a:solidFill>
                  <a:schemeClr val="bg2">
                    <a:lumMod val="10000"/>
                  </a:schemeClr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4000" b="1" i="1" dirty="0">
              <a:solidFill>
                <a:schemeClr val="bg2">
                  <a:lumMod val="10000"/>
                </a:schemeClr>
              </a:solidFill>
              <a:latin typeface="Agency FB" panose="020B0503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804" y="11659442"/>
            <a:ext cx="1982132" cy="86203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921" y="11379321"/>
            <a:ext cx="1422279" cy="1422279"/>
          </a:xfrm>
          <a:prstGeom prst="rect">
            <a:avLst/>
          </a:prstGeom>
        </p:spPr>
      </p:pic>
      <p:sp>
        <p:nvSpPr>
          <p:cNvPr id="24" name="Corde 23"/>
          <p:cNvSpPr/>
          <p:nvPr/>
        </p:nvSpPr>
        <p:spPr>
          <a:xfrm rot="1392652">
            <a:off x="5876924" y="5119474"/>
            <a:ext cx="5412338" cy="5412338"/>
          </a:xfrm>
          <a:prstGeom prst="chord">
            <a:avLst/>
          </a:prstGeom>
          <a:solidFill>
            <a:srgbClr val="7EBDCD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>
                <a:solidFill>
                  <a:schemeClr val="bg2">
                    <a:lumMod val="10000"/>
                  </a:schemeClr>
                </a:solidFill>
              </a:rPr>
              <a:t>Photo</a:t>
            </a:r>
            <a:endParaRPr lang="fr-FR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-2251233" y="-2049112"/>
            <a:ext cx="8482242" cy="8482242"/>
          </a:xfrm>
          <a:prstGeom prst="ellipse">
            <a:avLst/>
          </a:prstGeom>
          <a:gradFill flip="none" rotWithShape="1">
            <a:gsLst>
              <a:gs pos="0">
                <a:srgbClr val="F2335A"/>
              </a:gs>
              <a:gs pos="100000">
                <a:srgbClr val="F45D7C">
                  <a:alpha val="74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Connecteur 10"/>
          <p:cNvSpPr/>
          <p:nvPr/>
        </p:nvSpPr>
        <p:spPr>
          <a:xfrm>
            <a:off x="5029414" y="-2515044"/>
            <a:ext cx="5029644" cy="5029644"/>
          </a:xfrm>
          <a:prstGeom prst="flowChartConnector">
            <a:avLst/>
          </a:prstGeom>
          <a:solidFill>
            <a:srgbClr val="F5E889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-32036" y="0"/>
            <a:ext cx="9633236" cy="12801600"/>
          </a:xfrm>
          <a:prstGeom prst="rect">
            <a:avLst/>
          </a:prstGeom>
          <a:noFill/>
          <a:ln w="88900">
            <a:solidFill>
              <a:srgbClr val="4BDD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itre 1">
            <a:extLst>
              <a:ext uri="{FF2B5EF4-FFF2-40B4-BE49-F238E27FC236}">
                <a16:creationId xmlns:a16="http://schemas.microsoft.com/office/drawing/2014/main" id="{2B2D21EB-8280-4996-8CE3-E5F2EFDA6448}"/>
              </a:ext>
            </a:extLst>
          </p:cNvPr>
          <p:cNvSpPr txBox="1">
            <a:spLocks/>
          </p:cNvSpPr>
          <p:nvPr/>
        </p:nvSpPr>
        <p:spPr>
          <a:xfrm>
            <a:off x="331571" y="1277408"/>
            <a:ext cx="5240727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8000" b="1" dirty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SLOGAN</a:t>
            </a:r>
            <a:endParaRPr lang="ko-KR" altLang="en-US" sz="80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3" name="Espace réservé du contenu 5"/>
          <p:cNvPicPr>
            <a:picLocks noGrp="1" noChangeAspect="1"/>
          </p:cNvPicPr>
          <p:nvPr>
            <p:ph sz="quarter" idx="4"/>
          </p:nvPr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83" y="11679281"/>
            <a:ext cx="2037940" cy="892496"/>
          </a:xfrm>
        </p:spPr>
      </p:pic>
      <p:sp>
        <p:nvSpPr>
          <p:cNvPr id="15" name="Titre 1">
            <a:extLst>
              <a:ext uri="{FF2B5EF4-FFF2-40B4-BE49-F238E27FC236}">
                <a16:creationId xmlns:a16="http://schemas.microsoft.com/office/drawing/2014/main" id="{2B2D21EB-8280-4996-8CE3-E5F2EFDA6448}"/>
              </a:ext>
            </a:extLst>
          </p:cNvPr>
          <p:cNvSpPr txBox="1">
            <a:spLocks/>
          </p:cNvSpPr>
          <p:nvPr/>
        </p:nvSpPr>
        <p:spPr>
          <a:xfrm>
            <a:off x="639553" y="6614221"/>
            <a:ext cx="5240727" cy="10963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3200" b="1" dirty="0" smtClean="0">
                <a:solidFill>
                  <a:schemeClr val="bg2">
                    <a:lumMod val="10000"/>
                  </a:schemeClr>
                </a:solidFill>
                <a:latin typeface="Arial Black" panose="020B0A04020102020204" pitchFamily="34" charset="0"/>
              </a:rPr>
              <a:t>First name Last Name</a:t>
            </a:r>
            <a:endParaRPr lang="ko-KR" altLang="en-US" sz="3200" b="1" dirty="0">
              <a:solidFill>
                <a:schemeClr val="bg2">
                  <a:lumMod val="1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54519" y="631077"/>
            <a:ext cx="132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TEXTE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80843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solidFill>
            <a:srgbClr val="FFF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rganigramme : Connecteur 22"/>
          <p:cNvSpPr/>
          <p:nvPr/>
        </p:nvSpPr>
        <p:spPr>
          <a:xfrm>
            <a:off x="4874184" y="-1245140"/>
            <a:ext cx="5369668" cy="5369668"/>
          </a:xfrm>
          <a:prstGeom prst="flowChartConnector">
            <a:avLst/>
          </a:prstGeom>
          <a:solidFill>
            <a:srgbClr val="FB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/>
          <p:cNvSpPr/>
          <p:nvPr/>
        </p:nvSpPr>
        <p:spPr>
          <a:xfrm>
            <a:off x="3891064" y="739302"/>
            <a:ext cx="4766553" cy="4766553"/>
          </a:xfrm>
          <a:prstGeom prst="flowChartConnector">
            <a:avLst/>
          </a:prstGeom>
          <a:solidFill>
            <a:srgbClr val="93887D">
              <a:alpha val="5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solidFill>
                  <a:schemeClr val="bg2">
                    <a:lumMod val="10000"/>
                  </a:schemeClr>
                </a:solidFill>
              </a:rPr>
              <a:t>First Name  LAST NAME</a:t>
            </a:r>
            <a:endParaRPr lang="fr-FR" sz="4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193800" y="-185624"/>
            <a:ext cx="3251200" cy="3132024"/>
          </a:xfrm>
          <a:prstGeom prst="line">
            <a:avLst/>
          </a:prstGeom>
          <a:ln w="231775">
            <a:solidFill>
              <a:srgbClr val="ED33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8097736" y="6470827"/>
            <a:ext cx="1681264" cy="1619636"/>
          </a:xfrm>
          <a:prstGeom prst="line">
            <a:avLst/>
          </a:prstGeom>
          <a:ln w="231775">
            <a:solidFill>
              <a:srgbClr val="ED33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re 1">
            <a:extLst>
              <a:ext uri="{FF2B5EF4-FFF2-40B4-BE49-F238E27FC236}">
                <a16:creationId xmlns:a16="http://schemas.microsoft.com/office/drawing/2014/main" id="{2B2D21EB-8280-4996-8CE3-E5F2EFDA6448}"/>
              </a:ext>
            </a:extLst>
          </p:cNvPr>
          <p:cNvSpPr txBox="1">
            <a:spLocks/>
          </p:cNvSpPr>
          <p:nvPr/>
        </p:nvSpPr>
        <p:spPr>
          <a:xfrm>
            <a:off x="628048" y="7911789"/>
            <a:ext cx="5240727" cy="11609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8000" b="1" dirty="0">
                <a:solidFill>
                  <a:srgbClr val="ED3330"/>
                </a:solidFill>
                <a:latin typeface="Arial Black" panose="020B0A04020102020204" pitchFamily="34" charset="0"/>
              </a:rPr>
              <a:t>SLOGAN</a:t>
            </a:r>
            <a:endParaRPr lang="ko-KR" altLang="en-US" sz="8000" b="1" dirty="0">
              <a:solidFill>
                <a:srgbClr val="ED3330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-28188" y="3867555"/>
            <a:ext cx="3276600" cy="327660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dirty="0" smtClean="0"/>
              <a:t>Photo</a:t>
            </a:r>
            <a:endParaRPr lang="fr-FR" sz="5400" dirty="0"/>
          </a:p>
        </p:txBody>
      </p:sp>
      <p:sp>
        <p:nvSpPr>
          <p:cNvPr id="42" name="Zone de texte 200">
            <a:extLst>
              <a:ext uri="{FF2B5EF4-FFF2-40B4-BE49-F238E27FC236}">
                <a16:creationId xmlns:a16="http://schemas.microsoft.com/office/drawing/2014/main" id="{56AA3C66-F9A9-40B8-9160-E15AA87DF7DA}"/>
              </a:ext>
            </a:extLst>
          </p:cNvPr>
          <p:cNvSpPr txBox="1"/>
          <p:nvPr/>
        </p:nvSpPr>
        <p:spPr>
          <a:xfrm>
            <a:off x="1193800" y="11949406"/>
            <a:ext cx="222752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360045"/>
            <a:r>
              <a:rPr lang="fr-FR" sz="3200" dirty="0" smtClean="0">
                <a:solidFill>
                  <a:srgbClr val="D72727"/>
                </a:solidFill>
                <a:latin typeface="Agency FB" panose="020B0503020202020204" pitchFamily="34" charset="0"/>
              </a:rPr>
              <a:t>DOC’ FOR OFFICE</a:t>
            </a:r>
            <a:endParaRPr lang="fr-FR" sz="2400" dirty="0">
              <a:solidFill>
                <a:srgbClr val="D72727"/>
              </a:solidFill>
              <a:latin typeface="Agency FB" panose="020B0503020202020204" pitchFamily="34" charset="0"/>
            </a:endParaRPr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223" y="11841818"/>
            <a:ext cx="1876875" cy="816259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" cstate="hqprint">
            <a:duotone>
              <a:srgbClr val="FF0030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" y="11656065"/>
            <a:ext cx="1079126" cy="1079126"/>
          </a:xfrm>
          <a:prstGeom prst="rect">
            <a:avLst/>
          </a:prstGeom>
        </p:spPr>
      </p:pic>
      <p:pic>
        <p:nvPicPr>
          <p:cNvPr id="45" name="Espace réservé du contenu 5"/>
          <p:cNvPicPr>
            <a:picLocks noChangeAspect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993" y="11975881"/>
            <a:ext cx="1557740" cy="682196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8F2"/>
              </a:clrFrom>
              <a:clrTo>
                <a:srgbClr val="FFF8F2">
                  <a:alpha val="0"/>
                </a:srgbClr>
              </a:clrTo>
            </a:clrChange>
          </a:blip>
          <a:srcRect l="3333"/>
          <a:stretch/>
        </p:blipFill>
        <p:spPr>
          <a:xfrm>
            <a:off x="664" y="1439694"/>
            <a:ext cx="1116198" cy="1058463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8F2"/>
              </a:clrFrom>
              <a:clrTo>
                <a:srgbClr val="FFF8F2">
                  <a:alpha val="0"/>
                </a:srgbClr>
              </a:clrTo>
            </a:clrChange>
          </a:blip>
          <a:srcRect r="4042"/>
          <a:stretch/>
        </p:blipFill>
        <p:spPr>
          <a:xfrm>
            <a:off x="8558193" y="10560085"/>
            <a:ext cx="997287" cy="984589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-32036" y="0"/>
            <a:ext cx="9633236" cy="12801600"/>
          </a:xfrm>
          <a:prstGeom prst="rect">
            <a:avLst/>
          </a:prstGeom>
          <a:noFill/>
          <a:ln w="88900">
            <a:solidFill>
              <a:srgbClr val="4BDD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46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solidFill>
            <a:srgbClr val="FBF9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-32036" y="0"/>
            <a:ext cx="9633236" cy="12801600"/>
          </a:xfrm>
          <a:prstGeom prst="rect">
            <a:avLst/>
          </a:prstGeom>
          <a:noFill/>
          <a:ln w="88900">
            <a:solidFill>
              <a:srgbClr val="4BDD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814174" y="682643"/>
            <a:ext cx="5156201" cy="2946400"/>
          </a:xfrm>
          <a:prstGeom prst="rect">
            <a:avLst/>
          </a:prstGeom>
          <a:solidFill>
            <a:srgbClr val="FA6E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6138951" y="682643"/>
            <a:ext cx="2590800" cy="4597400"/>
          </a:xfrm>
          <a:prstGeom prst="rect">
            <a:avLst/>
          </a:prstGeom>
          <a:solidFill>
            <a:srgbClr val="93887D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bg2">
                    <a:lumMod val="10000"/>
                  </a:schemeClr>
                </a:solidFill>
              </a:rPr>
              <a:t>First </a:t>
            </a:r>
            <a:r>
              <a:rPr lang="fr-FR" sz="3600" b="1" dirty="0" err="1" smtClean="0">
                <a:solidFill>
                  <a:schemeClr val="bg2">
                    <a:lumMod val="10000"/>
                  </a:schemeClr>
                </a:solidFill>
              </a:rPr>
              <a:t>name</a:t>
            </a:r>
            <a:endParaRPr lang="fr-FR" sz="36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bg2">
                    <a:lumMod val="10000"/>
                  </a:schemeClr>
                </a:solidFill>
              </a:rPr>
              <a:t>LAST NAME</a:t>
            </a:r>
            <a:endParaRPr lang="fr-FR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38951" y="5415866"/>
            <a:ext cx="2590800" cy="4461577"/>
          </a:xfrm>
          <a:prstGeom prst="rect">
            <a:avLst/>
          </a:prstGeom>
          <a:solidFill>
            <a:srgbClr val="ABB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814175" y="3808447"/>
            <a:ext cx="5156200" cy="6068996"/>
          </a:xfrm>
          <a:prstGeom prst="rect">
            <a:avLst/>
          </a:prstGeom>
          <a:solidFill>
            <a:srgbClr val="CEC9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bg2">
                    <a:lumMod val="10000"/>
                  </a:schemeClr>
                </a:solidFill>
              </a:rPr>
              <a:t>PHOTO</a:t>
            </a:r>
            <a:endParaRPr lang="fr-FR"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Titre 1">
            <a:extLst>
              <a:ext uri="{FF2B5EF4-FFF2-40B4-BE49-F238E27FC236}">
                <a16:creationId xmlns:a16="http://schemas.microsoft.com/office/drawing/2014/main" id="{2B2D21EB-8280-4996-8CE3-E5F2EFDA6448}"/>
              </a:ext>
            </a:extLst>
          </p:cNvPr>
          <p:cNvSpPr txBox="1">
            <a:spLocks/>
          </p:cNvSpPr>
          <p:nvPr/>
        </p:nvSpPr>
        <p:spPr>
          <a:xfrm>
            <a:off x="712574" y="10641302"/>
            <a:ext cx="5240727" cy="11609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8000" b="1" dirty="0">
                <a:solidFill>
                  <a:srgbClr val="FA6B5D"/>
                </a:solidFill>
                <a:latin typeface="Agency FB" panose="020B0503020202020204" pitchFamily="34" charset="0"/>
              </a:rPr>
              <a:t>SLOGAN</a:t>
            </a:r>
            <a:endParaRPr lang="ko-KR" altLang="en-US" sz="8000" b="1" dirty="0">
              <a:solidFill>
                <a:srgbClr val="FA6B5D"/>
              </a:solidFill>
              <a:latin typeface="Agency FB" panose="020B0503020202020204" pitchFamily="34" charset="0"/>
            </a:endParaRP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607" y="5614779"/>
            <a:ext cx="1715486" cy="1715486"/>
          </a:xfrm>
          <a:prstGeom prst="rect">
            <a:avLst/>
          </a:prstGeom>
        </p:spPr>
      </p:pic>
      <p:sp>
        <p:nvSpPr>
          <p:cNvPr id="27" name="Zone de texte 200">
            <a:extLst>
              <a:ext uri="{FF2B5EF4-FFF2-40B4-BE49-F238E27FC236}">
                <a16:creationId xmlns:a16="http://schemas.microsoft.com/office/drawing/2014/main" id="{56AA3C66-F9A9-40B8-9160-E15AA87DF7DA}"/>
              </a:ext>
            </a:extLst>
          </p:cNvPr>
          <p:cNvSpPr txBox="1"/>
          <p:nvPr/>
        </p:nvSpPr>
        <p:spPr>
          <a:xfrm>
            <a:off x="6236625" y="7634497"/>
            <a:ext cx="239544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360045"/>
            <a:r>
              <a:rPr lang="fr-FR" sz="3200" b="1" dirty="0" smtClean="0">
                <a:solidFill>
                  <a:schemeClr val="bg1"/>
                </a:solidFill>
                <a:latin typeface="Agency FB" panose="020B0503020202020204" pitchFamily="34" charset="0"/>
              </a:rPr>
              <a:t>DOC’ FOR OFFICE</a:t>
            </a:r>
            <a:endParaRPr lang="fr-FR" sz="24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911" y="8735163"/>
            <a:ext cx="1876875" cy="816259"/>
          </a:xfrm>
          <a:prstGeom prst="rect">
            <a:avLst/>
          </a:prstGeom>
        </p:spPr>
      </p:pic>
      <p:pic>
        <p:nvPicPr>
          <p:cNvPr id="30" name="Espace réservé du contenu 5"/>
          <p:cNvPicPr>
            <a:picLocks noChangeAspect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216" y="11762256"/>
            <a:ext cx="2085909" cy="91350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279464" y="10056847"/>
            <a:ext cx="1042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ABBEB0"/>
                </a:solidFill>
                <a:latin typeface="Agency FB" panose="020B0503020202020204" pitchFamily="34" charset="0"/>
              </a:rPr>
              <a:t>Texte</a:t>
            </a:r>
            <a:endParaRPr lang="fr-FR" sz="4000" dirty="0">
              <a:solidFill>
                <a:srgbClr val="ABBEB0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87167" y="1832677"/>
            <a:ext cx="101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Agency FB" panose="020B0503020202020204" pitchFamily="34" charset="0"/>
              </a:rPr>
              <a:t>TEXTE</a:t>
            </a:r>
            <a:endParaRPr lang="fr-FR" sz="36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7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rde 4"/>
          <p:cNvSpPr/>
          <p:nvPr/>
        </p:nvSpPr>
        <p:spPr>
          <a:xfrm rot="12803094">
            <a:off x="-1791482" y="895642"/>
            <a:ext cx="7612822" cy="7612822"/>
          </a:xfrm>
          <a:prstGeom prst="chord">
            <a:avLst>
              <a:gd name="adj1" fmla="val 1434945"/>
              <a:gd name="adj2" fmla="val 16200000"/>
            </a:avLst>
          </a:prstGeom>
          <a:solidFill>
            <a:srgbClr val="EED1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Organigramme : Connecteur 25"/>
          <p:cNvSpPr/>
          <p:nvPr/>
        </p:nvSpPr>
        <p:spPr>
          <a:xfrm>
            <a:off x="3708857" y="9292749"/>
            <a:ext cx="457200" cy="457200"/>
          </a:xfrm>
          <a:prstGeom prst="flowChartConnector">
            <a:avLst/>
          </a:prstGeom>
          <a:solidFill>
            <a:srgbClr val="EED16B"/>
          </a:solidFill>
          <a:ln w="38100">
            <a:solidFill>
              <a:srgbClr val="EED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2014929" y="3426387"/>
            <a:ext cx="6248400" cy="62484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 smtClean="0"/>
              <a:t>PHOTO</a:t>
            </a:r>
            <a:endParaRPr lang="fr-FR" sz="8000" dirty="0"/>
          </a:p>
        </p:txBody>
      </p:sp>
      <p:sp>
        <p:nvSpPr>
          <p:cNvPr id="7" name="Secteurs 6"/>
          <p:cNvSpPr/>
          <p:nvPr/>
        </p:nvSpPr>
        <p:spPr>
          <a:xfrm rot="5400000">
            <a:off x="5879218" y="-3721982"/>
            <a:ext cx="7443964" cy="7443964"/>
          </a:xfrm>
          <a:prstGeom prst="pie">
            <a:avLst>
              <a:gd name="adj1" fmla="val 0"/>
              <a:gd name="adj2" fmla="val 5402067"/>
            </a:avLst>
          </a:prstGeom>
          <a:solidFill>
            <a:schemeClr val="tx1">
              <a:lumMod val="65000"/>
              <a:lumOff val="3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60825" y="691184"/>
            <a:ext cx="21980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Agency FB" panose="020B0503020202020204" pitchFamily="34" charset="0"/>
              </a:rPr>
              <a:t>First Name </a:t>
            </a:r>
          </a:p>
          <a:p>
            <a:r>
              <a:rPr lang="fr-FR" sz="4000" b="1" dirty="0" smtClean="0">
                <a:solidFill>
                  <a:schemeClr val="bg1"/>
                </a:solidFill>
                <a:latin typeface="Agency FB" panose="020B0503020202020204" pitchFamily="34" charset="0"/>
              </a:rPr>
              <a:t>LAST NAME</a:t>
            </a:r>
            <a:endParaRPr lang="fr-FR" sz="40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58040" y="9974898"/>
            <a:ext cx="24625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dirty="0" smtClean="0">
                <a:solidFill>
                  <a:srgbClr val="A1A1A1"/>
                </a:solidFill>
                <a:latin typeface="Agency FB" panose="020B0503020202020204" pitchFamily="34" charset="0"/>
              </a:rPr>
              <a:t>SLOGAN</a:t>
            </a:r>
            <a:endParaRPr lang="fr-FR" sz="7200" dirty="0">
              <a:solidFill>
                <a:srgbClr val="A1A1A1"/>
              </a:solidFill>
              <a:latin typeface="Agency FB" panose="020B0503020202020204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492386" y="11302879"/>
            <a:ext cx="1981206" cy="0"/>
          </a:xfrm>
          <a:prstGeom prst="line">
            <a:avLst/>
          </a:prstGeom>
          <a:ln w="1682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rganigramme : Connecteur 22"/>
          <p:cNvSpPr/>
          <p:nvPr/>
        </p:nvSpPr>
        <p:spPr>
          <a:xfrm>
            <a:off x="5038928" y="894945"/>
            <a:ext cx="488628" cy="488628"/>
          </a:xfrm>
          <a:prstGeom prst="flowChartConnector">
            <a:avLst/>
          </a:prstGeom>
          <a:noFill/>
          <a:ln w="38100">
            <a:solidFill>
              <a:srgbClr val="EED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/>
          <p:cNvSpPr/>
          <p:nvPr/>
        </p:nvSpPr>
        <p:spPr>
          <a:xfrm>
            <a:off x="8019015" y="4174053"/>
            <a:ext cx="488628" cy="488628"/>
          </a:xfrm>
          <a:prstGeom prst="flowChartConnector">
            <a:avLst/>
          </a:prstGeom>
          <a:noFill/>
          <a:ln w="38100">
            <a:solidFill>
              <a:srgbClr val="EED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Organigramme : Connecteur 24"/>
          <p:cNvSpPr/>
          <p:nvPr/>
        </p:nvSpPr>
        <p:spPr>
          <a:xfrm>
            <a:off x="8188444" y="8622416"/>
            <a:ext cx="488628" cy="488628"/>
          </a:xfrm>
          <a:prstGeom prst="flowChartConnector">
            <a:avLst/>
          </a:prstGeom>
          <a:noFill/>
          <a:ln w="38100">
            <a:solidFill>
              <a:srgbClr val="EED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Corde 26"/>
          <p:cNvSpPr/>
          <p:nvPr/>
        </p:nvSpPr>
        <p:spPr>
          <a:xfrm rot="250692">
            <a:off x="8120441" y="6008684"/>
            <a:ext cx="1831472" cy="1831472"/>
          </a:xfrm>
          <a:prstGeom prst="chord">
            <a:avLst>
              <a:gd name="adj1" fmla="val 2615501"/>
              <a:gd name="adj2" fmla="val 18504014"/>
            </a:avLst>
          </a:prstGeom>
          <a:solidFill>
            <a:srgbClr val="EED1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Organigramme : Connecteur 27"/>
          <p:cNvSpPr/>
          <p:nvPr/>
        </p:nvSpPr>
        <p:spPr>
          <a:xfrm>
            <a:off x="17745" y="9430473"/>
            <a:ext cx="488628" cy="488628"/>
          </a:xfrm>
          <a:prstGeom prst="flowChartConnector">
            <a:avLst/>
          </a:prstGeom>
          <a:noFill/>
          <a:ln w="38100">
            <a:solidFill>
              <a:srgbClr val="EED1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5" y="11302879"/>
            <a:ext cx="1498721" cy="1498721"/>
          </a:xfrm>
          <a:prstGeom prst="rect">
            <a:avLst/>
          </a:prstGeom>
        </p:spPr>
      </p:pic>
      <p:sp>
        <p:nvSpPr>
          <p:cNvPr id="30" name="Zone de texte 200">
            <a:extLst>
              <a:ext uri="{FF2B5EF4-FFF2-40B4-BE49-F238E27FC236}">
                <a16:creationId xmlns:a16="http://schemas.microsoft.com/office/drawing/2014/main" id="{56AA3C66-F9A9-40B8-9160-E15AA87DF7DA}"/>
              </a:ext>
            </a:extLst>
          </p:cNvPr>
          <p:cNvSpPr txBox="1"/>
          <p:nvPr/>
        </p:nvSpPr>
        <p:spPr>
          <a:xfrm>
            <a:off x="1516466" y="11806017"/>
            <a:ext cx="239544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360045"/>
            <a:r>
              <a:rPr lang="fr-FR" sz="3200" b="1" dirty="0" smtClean="0">
                <a:solidFill>
                  <a:srgbClr val="595959"/>
                </a:solidFill>
                <a:latin typeface="Agency FB" panose="020B0503020202020204" pitchFamily="34" charset="0"/>
              </a:rPr>
              <a:t>DOC’ FOR OFFICE</a:t>
            </a:r>
            <a:endParaRPr lang="fr-FR" sz="2400" b="1" dirty="0">
              <a:solidFill>
                <a:srgbClr val="595959"/>
              </a:solidFill>
              <a:latin typeface="Agency FB" panose="020B0503020202020204" pitchFamily="34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870" y="11705972"/>
            <a:ext cx="2231531" cy="970500"/>
          </a:xfrm>
          <a:prstGeom prst="rect">
            <a:avLst/>
          </a:prstGeom>
        </p:spPr>
      </p:pic>
      <p:pic>
        <p:nvPicPr>
          <p:cNvPr id="32" name="Espace réservé du contenu 5"/>
          <p:cNvPicPr>
            <a:picLocks noChangeAspect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586" y="11762256"/>
            <a:ext cx="2087539" cy="914216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783662" y="1625893"/>
            <a:ext cx="18870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Texte</a:t>
            </a:r>
            <a:endParaRPr lang="fr-FR" sz="7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8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05840"/>
            <a:ext cx="9601200" cy="4881077"/>
          </a:xfrm>
          <a:prstGeom prst="rect">
            <a:avLst/>
          </a:prstGeom>
          <a:solidFill>
            <a:srgbClr val="57413C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smtClean="0"/>
              <a:t>PHOTO</a:t>
            </a:r>
            <a:endParaRPr lang="fr-FR" sz="7200" dirty="0"/>
          </a:p>
        </p:txBody>
      </p:sp>
      <p:sp>
        <p:nvSpPr>
          <p:cNvPr id="4" name="Rectangle 3"/>
          <p:cNvSpPr/>
          <p:nvPr/>
        </p:nvSpPr>
        <p:spPr>
          <a:xfrm>
            <a:off x="0" y="6043550"/>
            <a:ext cx="9601200" cy="2483648"/>
          </a:xfrm>
          <a:prstGeom prst="rect">
            <a:avLst/>
          </a:prstGeom>
          <a:solidFill>
            <a:srgbClr val="C07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0" y="8637265"/>
            <a:ext cx="9601200" cy="1325418"/>
          </a:xfrm>
          <a:prstGeom prst="rect">
            <a:avLst/>
          </a:prstGeom>
          <a:solidFill>
            <a:srgbClr val="9854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-1" y="10058400"/>
            <a:ext cx="2904067" cy="2743200"/>
          </a:xfrm>
          <a:prstGeom prst="rect">
            <a:avLst/>
          </a:prstGeom>
          <a:solidFill>
            <a:srgbClr val="AB4E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022600" y="10058400"/>
            <a:ext cx="6578600" cy="1333500"/>
          </a:xfrm>
          <a:prstGeom prst="rect">
            <a:avLst/>
          </a:prstGeom>
          <a:solidFill>
            <a:srgbClr val="CC6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022600" y="11497733"/>
            <a:ext cx="6578600" cy="1303867"/>
          </a:xfrm>
          <a:prstGeom prst="rect">
            <a:avLst/>
          </a:prstGeom>
          <a:solidFill>
            <a:srgbClr val="BC7F41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67" y="10702002"/>
            <a:ext cx="1896330" cy="1896330"/>
          </a:xfrm>
          <a:prstGeom prst="rect">
            <a:avLst/>
          </a:prstGeom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BB9A39E2-BB79-4368-984B-F6F4A50A43F0}"/>
              </a:ext>
            </a:extLst>
          </p:cNvPr>
          <p:cNvSpPr txBox="1">
            <a:spLocks/>
          </p:cNvSpPr>
          <p:nvPr/>
        </p:nvSpPr>
        <p:spPr>
          <a:xfrm>
            <a:off x="-1" y="9962683"/>
            <a:ext cx="2904067" cy="857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ko-KR" sz="3200" b="1" dirty="0">
                <a:solidFill>
                  <a:schemeClr val="bg1"/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32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146085B6-14DE-48CA-95A4-1CFD6FEE1464}"/>
              </a:ext>
            </a:extLst>
          </p:cNvPr>
          <p:cNvSpPr txBox="1">
            <a:spLocks/>
          </p:cNvSpPr>
          <p:nvPr/>
        </p:nvSpPr>
        <p:spPr>
          <a:xfrm>
            <a:off x="1452032" y="6048182"/>
            <a:ext cx="6375718" cy="24743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ko-KR" sz="11500" dirty="0" smtClean="0">
                <a:solidFill>
                  <a:schemeClr val="bg1"/>
                </a:solidFill>
                <a:latin typeface="Stencil" panose="040409050D0802020404" pitchFamily="82" charset="0"/>
              </a:rPr>
              <a:t>SLOGAN</a:t>
            </a:r>
            <a:endParaRPr lang="ko-KR" altLang="en-US" sz="11500" dirty="0">
              <a:solidFill>
                <a:schemeClr val="bg1"/>
              </a:solidFill>
              <a:latin typeface="Stencil" panose="040409050D0802020404" pitchFamily="8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549824" y="8847938"/>
            <a:ext cx="45015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First Name LAST NAME</a:t>
            </a:r>
            <a:endParaRPr lang="fr-FR" sz="48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1" y="0"/>
            <a:ext cx="9601201" cy="100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5" name="Espace réservé du contenu 5"/>
          <p:cNvPicPr>
            <a:picLocks noGrp="1" noChangeAspect="1"/>
          </p:cNvPicPr>
          <p:nvPr>
            <p:ph sz="quarter" idx="4294967295"/>
          </p:nvPr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58" y="94570"/>
            <a:ext cx="1971529" cy="863412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719" y="36773"/>
            <a:ext cx="2033737" cy="884479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5528248" y="10371207"/>
            <a:ext cx="1042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Texte</a:t>
            </a:r>
            <a:endParaRPr lang="fr-FR" sz="40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528247" y="11712164"/>
            <a:ext cx="1042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Texte</a:t>
            </a:r>
            <a:endParaRPr lang="fr-FR" sz="40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noFill/>
          <a:ln w="98425">
            <a:solidFill>
              <a:srgbClr val="00DA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4114800" cy="12801600"/>
          </a:xfrm>
          <a:prstGeom prst="rect">
            <a:avLst/>
          </a:prstGeom>
          <a:solidFill>
            <a:srgbClr val="3B3A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PHOTO</a:t>
            </a:r>
            <a:endParaRPr lang="fr-FR" sz="6000" dirty="0"/>
          </a:p>
        </p:txBody>
      </p:sp>
      <p:sp>
        <p:nvSpPr>
          <p:cNvPr id="11" name="Rectangle 10"/>
          <p:cNvSpPr/>
          <p:nvPr/>
        </p:nvSpPr>
        <p:spPr>
          <a:xfrm>
            <a:off x="4114800" y="0"/>
            <a:ext cx="5486400" cy="8610600"/>
          </a:xfrm>
          <a:prstGeom prst="rect">
            <a:avLst/>
          </a:prstGeom>
          <a:solidFill>
            <a:srgbClr val="BE43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>
            <a:off x="4114800" y="7948706"/>
            <a:ext cx="5486400" cy="0"/>
          </a:xfrm>
          <a:prstGeom prst="line">
            <a:avLst/>
          </a:prstGeom>
          <a:ln w="101600">
            <a:solidFill>
              <a:srgbClr val="D077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123768" y="8208680"/>
            <a:ext cx="5486400" cy="0"/>
          </a:xfrm>
          <a:prstGeom prst="line">
            <a:avLst/>
          </a:prstGeom>
          <a:ln w="101600">
            <a:solidFill>
              <a:srgbClr val="D077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105832" y="357888"/>
            <a:ext cx="5486400" cy="0"/>
          </a:xfrm>
          <a:prstGeom prst="line">
            <a:avLst/>
          </a:prstGeom>
          <a:ln w="101600">
            <a:solidFill>
              <a:srgbClr val="D077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114800" y="617862"/>
            <a:ext cx="5486400" cy="0"/>
          </a:xfrm>
          <a:prstGeom prst="line">
            <a:avLst/>
          </a:prstGeom>
          <a:ln w="101600">
            <a:solidFill>
              <a:srgbClr val="D077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re 1">
            <a:extLst>
              <a:ext uri="{FF2B5EF4-FFF2-40B4-BE49-F238E27FC236}">
                <a16:creationId xmlns:a16="http://schemas.microsoft.com/office/drawing/2014/main" id="{146085B6-14DE-48CA-95A4-1CFD6FEE1464}"/>
              </a:ext>
            </a:extLst>
          </p:cNvPr>
          <p:cNvSpPr txBox="1">
            <a:spLocks/>
          </p:cNvSpPr>
          <p:nvPr/>
        </p:nvSpPr>
        <p:spPr>
          <a:xfrm>
            <a:off x="4105832" y="1216197"/>
            <a:ext cx="5504336" cy="24743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ko-KR" sz="115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SLOGAN</a:t>
            </a:r>
            <a:endParaRPr lang="ko-KR" altLang="en-US" sz="115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19" name="Titre 1">
            <a:extLst>
              <a:ext uri="{FF2B5EF4-FFF2-40B4-BE49-F238E27FC236}">
                <a16:creationId xmlns:a16="http://schemas.microsoft.com/office/drawing/2014/main" id="{146085B6-14DE-48CA-95A4-1CFD6FEE1464}"/>
              </a:ext>
            </a:extLst>
          </p:cNvPr>
          <p:cNvSpPr txBox="1">
            <a:spLocks/>
          </p:cNvSpPr>
          <p:nvPr/>
        </p:nvSpPr>
        <p:spPr>
          <a:xfrm>
            <a:off x="4141698" y="5169241"/>
            <a:ext cx="5450534" cy="2474384"/>
          </a:xfrm>
          <a:prstGeom prst="rect">
            <a:avLst/>
          </a:prstGeom>
          <a:noFill/>
        </p:spPr>
        <p:txBody>
          <a:bodyPr vert="horz" lIns="180000" tIns="45720" rIns="18000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6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First name </a:t>
            </a:r>
          </a:p>
          <a:p>
            <a:r>
              <a:rPr lang="en-GB" altLang="ko-KR" sz="6000" dirty="0" smtClean="0">
                <a:solidFill>
                  <a:schemeClr val="bg1"/>
                </a:solidFill>
                <a:latin typeface="Bahnschrift Light Condensed" panose="020B0502040204020203" pitchFamily="34" charset="0"/>
              </a:rPr>
              <a:t>Last name</a:t>
            </a:r>
            <a:endParaRPr lang="ko-KR" altLang="en-US" sz="6000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2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52" y="11331384"/>
            <a:ext cx="1470215" cy="1470215"/>
          </a:xfrm>
          <a:prstGeom prst="rect">
            <a:avLst/>
          </a:prstGeom>
        </p:spPr>
      </p:pic>
      <p:sp>
        <p:nvSpPr>
          <p:cNvPr id="21" name="Titre 1">
            <a:extLst>
              <a:ext uri="{FF2B5EF4-FFF2-40B4-BE49-F238E27FC236}">
                <a16:creationId xmlns:a16="http://schemas.microsoft.com/office/drawing/2014/main" id="{BB9A39E2-BB79-4368-984B-F6F4A50A43F0}"/>
              </a:ext>
            </a:extLst>
          </p:cNvPr>
          <p:cNvSpPr txBox="1">
            <a:spLocks/>
          </p:cNvSpPr>
          <p:nvPr/>
        </p:nvSpPr>
        <p:spPr>
          <a:xfrm>
            <a:off x="605366" y="11768578"/>
            <a:ext cx="2904067" cy="8577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ko-KR" sz="3200" b="1" dirty="0">
                <a:solidFill>
                  <a:schemeClr val="bg1"/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32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22" name="Espace réservé du contenu 5"/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65" y="12002638"/>
            <a:ext cx="1530336" cy="670196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7656" y="12002638"/>
            <a:ext cx="1578623" cy="686548"/>
          </a:xfrm>
          <a:prstGeom prst="rect">
            <a:avLst/>
          </a:prstGeom>
        </p:spPr>
      </p:pic>
      <p:sp>
        <p:nvSpPr>
          <p:cNvPr id="24" name="Titre 1">
            <a:extLst>
              <a:ext uri="{FF2B5EF4-FFF2-40B4-BE49-F238E27FC236}">
                <a16:creationId xmlns:a16="http://schemas.microsoft.com/office/drawing/2014/main" id="{146085B6-14DE-48CA-95A4-1CFD6FEE1464}"/>
              </a:ext>
            </a:extLst>
          </p:cNvPr>
          <p:cNvSpPr txBox="1">
            <a:spLocks/>
          </p:cNvSpPr>
          <p:nvPr/>
        </p:nvSpPr>
        <p:spPr>
          <a:xfrm>
            <a:off x="4264783" y="8815028"/>
            <a:ext cx="5204367" cy="12161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6000" dirty="0" err="1" smtClean="0">
                <a:solidFill>
                  <a:srgbClr val="C24F47"/>
                </a:solidFill>
                <a:latin typeface="Bahnschrift Light Condensed" panose="020B0502040204020203" pitchFamily="34" charset="0"/>
              </a:rPr>
              <a:t>Texte</a:t>
            </a:r>
            <a:endParaRPr lang="ko-KR" altLang="en-US" sz="6000" dirty="0">
              <a:solidFill>
                <a:srgbClr val="C24F47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25" name="Titre 1">
            <a:extLst>
              <a:ext uri="{FF2B5EF4-FFF2-40B4-BE49-F238E27FC236}">
                <a16:creationId xmlns:a16="http://schemas.microsoft.com/office/drawing/2014/main" id="{146085B6-14DE-48CA-95A4-1CFD6FEE1464}"/>
              </a:ext>
            </a:extLst>
          </p:cNvPr>
          <p:cNvSpPr txBox="1">
            <a:spLocks/>
          </p:cNvSpPr>
          <p:nvPr/>
        </p:nvSpPr>
        <p:spPr>
          <a:xfrm>
            <a:off x="4246848" y="9848643"/>
            <a:ext cx="5204367" cy="12161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altLang="ko-KR" sz="6000" dirty="0" err="1" smtClean="0">
                <a:solidFill>
                  <a:srgbClr val="C24F47"/>
                </a:solidFill>
                <a:latin typeface="Bahnschrift Light Condensed" panose="020B0502040204020203" pitchFamily="34" charset="0"/>
              </a:rPr>
              <a:t>Texte</a:t>
            </a:r>
            <a:endParaRPr lang="ko-KR" altLang="en-US" sz="6000" dirty="0">
              <a:solidFill>
                <a:srgbClr val="C24F47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78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C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A1107-6527-4CB8-B29B-A4655813115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601200" cy="25628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ko-KR" sz="8000" b="1" dirty="0" smtClean="0">
                <a:solidFill>
                  <a:srgbClr val="434C64"/>
                </a:solidFill>
                <a:latin typeface="Arial Black" panose="020B0A04020102020204" pitchFamily="34" charset="0"/>
                <a:ea typeface="+mn-ea"/>
              </a:rPr>
              <a:t>SLOGAN</a:t>
            </a:r>
            <a:endParaRPr lang="ko-KR" altLang="en-US" sz="8000" b="1" dirty="0">
              <a:solidFill>
                <a:srgbClr val="434C64"/>
              </a:solidFill>
              <a:latin typeface="Arial Black" panose="020B0A04020102020204" pitchFamily="34" charset="0"/>
              <a:ea typeface="+mn-ea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9B576630-41DB-405D-ACE3-8914D46E829D}"/>
              </a:ext>
            </a:extLst>
          </p:cNvPr>
          <p:cNvSpPr txBox="1">
            <a:spLocks/>
          </p:cNvSpPr>
          <p:nvPr/>
        </p:nvSpPr>
        <p:spPr>
          <a:xfrm>
            <a:off x="555812" y="3370730"/>
            <a:ext cx="8355105" cy="4571999"/>
          </a:xfrm>
          <a:prstGeom prst="rect">
            <a:avLst/>
          </a:prstGeom>
          <a:solidFill>
            <a:srgbClr val="414B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altLang="ko-KR" sz="3600" b="1" dirty="0" smtClean="0">
                <a:solidFill>
                  <a:schemeClr val="bg1"/>
                </a:solidFill>
                <a:latin typeface="Verdana Pro Black" panose="020B0604020202020204" pitchFamily="34" charset="0"/>
              </a:rPr>
              <a:t>PHOTO</a:t>
            </a:r>
            <a:endParaRPr lang="ko-KR" altLang="en-US" sz="3600" b="1" dirty="0">
              <a:solidFill>
                <a:schemeClr val="bg1"/>
              </a:solidFill>
              <a:latin typeface="Verdana Pro Black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A176999-D1C4-44BF-BD19-E17BDB1E12FF}"/>
              </a:ext>
            </a:extLst>
          </p:cNvPr>
          <p:cNvSpPr txBox="1"/>
          <p:nvPr/>
        </p:nvSpPr>
        <p:spPr>
          <a:xfrm flipH="1">
            <a:off x="1725208" y="1919823"/>
            <a:ext cx="6150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4800" dirty="0" smtClean="0">
                <a:solidFill>
                  <a:srgbClr val="8E6D5F"/>
                </a:solidFill>
              </a:rPr>
              <a:t>First name LAST NAME</a:t>
            </a:r>
            <a:endParaRPr lang="ko-KR" altLang="en-US" sz="4800" dirty="0">
              <a:solidFill>
                <a:srgbClr val="8E6D5F"/>
              </a:solidFill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9B576630-41DB-405D-ACE3-8914D46E829D}"/>
              </a:ext>
            </a:extLst>
          </p:cNvPr>
          <p:cNvSpPr txBox="1">
            <a:spLocks/>
          </p:cNvSpPr>
          <p:nvPr/>
        </p:nvSpPr>
        <p:spPr>
          <a:xfrm>
            <a:off x="0" y="11722474"/>
            <a:ext cx="9601200" cy="107912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ko-KR" altLang="en-US" sz="3600" b="1" dirty="0">
              <a:solidFill>
                <a:schemeClr val="bg1"/>
              </a:solidFill>
              <a:latin typeface="Verdana Pro Black" panose="020B0604020202020204" pitchFamily="34" charset="0"/>
            </a:endParaRP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B294351D-5693-4336-85B6-F416398D7730}"/>
              </a:ext>
            </a:extLst>
          </p:cNvPr>
          <p:cNvSpPr txBox="1">
            <a:spLocks/>
          </p:cNvSpPr>
          <p:nvPr/>
        </p:nvSpPr>
        <p:spPr>
          <a:xfrm>
            <a:off x="1055259" y="11935844"/>
            <a:ext cx="2988421" cy="6523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3600" b="1" i="1" dirty="0">
                <a:solidFill>
                  <a:srgbClr val="414B60"/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3600" b="1" i="1" dirty="0">
              <a:solidFill>
                <a:srgbClr val="414B60"/>
              </a:solidFill>
              <a:latin typeface="Agency FB" panose="020B050302020202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13" y="11880239"/>
            <a:ext cx="1755781" cy="76359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" y="11722474"/>
            <a:ext cx="1079126" cy="107912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928" y="11869464"/>
            <a:ext cx="1790594" cy="785144"/>
          </a:xfrm>
          <a:prstGeom prst="rect">
            <a:avLst/>
          </a:prstGeom>
        </p:spPr>
      </p:pic>
      <p:sp>
        <p:nvSpPr>
          <p:cNvPr id="16" name="Titre 1">
            <a:extLst>
              <a:ext uri="{FF2B5EF4-FFF2-40B4-BE49-F238E27FC236}">
                <a16:creationId xmlns:a16="http://schemas.microsoft.com/office/drawing/2014/main" id="{9B576630-41DB-405D-ACE3-8914D46E829D}"/>
              </a:ext>
            </a:extLst>
          </p:cNvPr>
          <p:cNvSpPr txBox="1">
            <a:spLocks/>
          </p:cNvSpPr>
          <p:nvPr/>
        </p:nvSpPr>
        <p:spPr>
          <a:xfrm>
            <a:off x="0" y="10525506"/>
            <a:ext cx="9601200" cy="1039906"/>
          </a:xfrm>
          <a:prstGeom prst="rect">
            <a:avLst/>
          </a:prstGeom>
          <a:solidFill>
            <a:srgbClr val="414B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altLang="ko-KR" sz="3600" b="1" dirty="0" smtClean="0">
                <a:solidFill>
                  <a:schemeClr val="bg1"/>
                </a:solidFill>
                <a:latin typeface="Verdana Pro Black" panose="020B0604020202020204" pitchFamily="34" charset="0"/>
              </a:rPr>
              <a:t>Texte</a:t>
            </a:r>
            <a:endParaRPr lang="ko-KR" altLang="en-US" sz="3600" b="1" dirty="0">
              <a:solidFill>
                <a:schemeClr val="bg1"/>
              </a:solidFill>
              <a:latin typeface="Verdana Pro Black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76999-D1C4-44BF-BD19-E17BDB1E12FF}"/>
              </a:ext>
            </a:extLst>
          </p:cNvPr>
          <p:cNvSpPr txBox="1"/>
          <p:nvPr/>
        </p:nvSpPr>
        <p:spPr>
          <a:xfrm flipH="1">
            <a:off x="1760650" y="8089719"/>
            <a:ext cx="6150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3200" dirty="0" err="1" smtClean="0">
                <a:solidFill>
                  <a:srgbClr val="676E7F"/>
                </a:solidFill>
              </a:rPr>
              <a:t>Texte</a:t>
            </a:r>
            <a:endParaRPr lang="ko-KR" altLang="en-US" sz="3200" dirty="0">
              <a:solidFill>
                <a:srgbClr val="676E7F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A176999-D1C4-44BF-BD19-E17BDB1E12FF}"/>
              </a:ext>
            </a:extLst>
          </p:cNvPr>
          <p:cNvSpPr txBox="1"/>
          <p:nvPr/>
        </p:nvSpPr>
        <p:spPr>
          <a:xfrm flipH="1">
            <a:off x="1776989" y="9134086"/>
            <a:ext cx="6150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4800" dirty="0" err="1" smtClean="0">
                <a:solidFill>
                  <a:srgbClr val="8E6D5F"/>
                </a:solidFill>
              </a:rPr>
              <a:t>Texte</a:t>
            </a:r>
            <a:endParaRPr lang="ko-KR" altLang="en-US" sz="4800" dirty="0">
              <a:solidFill>
                <a:srgbClr val="8E6D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27592" y="7159557"/>
            <a:ext cx="4078244" cy="418976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627472" y="-10710"/>
            <a:ext cx="8973727" cy="853213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A8A282-D061-47AF-AD71-64AC4AA86326}"/>
              </a:ext>
            </a:extLst>
          </p:cNvPr>
          <p:cNvSpPr txBox="1"/>
          <p:nvPr/>
        </p:nvSpPr>
        <p:spPr>
          <a:xfrm flipH="1">
            <a:off x="3138483" y="6574782"/>
            <a:ext cx="2491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4800" dirty="0"/>
              <a:t>PHOTO</a:t>
            </a:r>
            <a:endParaRPr lang="ko-KR" alt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27591" y="11349318"/>
            <a:ext cx="9573609" cy="1452282"/>
          </a:xfrm>
          <a:prstGeom prst="rect">
            <a:avLst/>
          </a:prstGeom>
          <a:solidFill>
            <a:srgbClr val="252525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138484" y="10916152"/>
            <a:ext cx="6462715" cy="758757"/>
          </a:xfrm>
          <a:prstGeom prst="roundRect">
            <a:avLst>
              <a:gd name="adj" fmla="val 50000"/>
            </a:avLst>
          </a:prstGeom>
          <a:solidFill>
            <a:srgbClr val="252525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latin typeface="Bahnschrift Condensed" panose="020B0502040204020203" pitchFamily="34" charset="0"/>
              </a:rPr>
              <a:t>Texte</a:t>
            </a:r>
            <a:endParaRPr lang="fr-FR" sz="3600" dirty="0">
              <a:latin typeface="Bahnschrift Condensed" panose="020B0502040204020203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hq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5" y="11473147"/>
            <a:ext cx="1247006" cy="1247006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E40855DE-8F2F-4600-8C55-6BD3A34CE7CC}"/>
              </a:ext>
            </a:extLst>
          </p:cNvPr>
          <p:cNvSpPr txBox="1">
            <a:spLocks/>
          </p:cNvSpPr>
          <p:nvPr/>
        </p:nvSpPr>
        <p:spPr>
          <a:xfrm>
            <a:off x="1631645" y="11728696"/>
            <a:ext cx="3478596" cy="775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6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4000" b="1" i="1" dirty="0">
                <a:solidFill>
                  <a:schemeClr val="bg1"/>
                </a:solidFill>
                <a:latin typeface="Agency FB" panose="020B0503020202020204" pitchFamily="34" charset="0"/>
              </a:rPr>
              <a:t>DOC’ FOR OFFICE</a:t>
            </a:r>
            <a:endParaRPr lang="ko-KR" altLang="en-US" sz="4000" b="1" i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075" y="11885806"/>
            <a:ext cx="1529234" cy="66971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522" y="11885807"/>
            <a:ext cx="1506631" cy="655238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20A8A282-D061-47AF-AD71-64AC4AA86326}"/>
              </a:ext>
            </a:extLst>
          </p:cNvPr>
          <p:cNvSpPr txBox="1"/>
          <p:nvPr/>
        </p:nvSpPr>
        <p:spPr>
          <a:xfrm flipH="1">
            <a:off x="5893720" y="2075639"/>
            <a:ext cx="3465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4800" dirty="0" smtClean="0">
                <a:latin typeface="Arial Black" panose="020B0A04020102020204" pitchFamily="34" charset="0"/>
              </a:rPr>
              <a:t>SLOGAN</a:t>
            </a:r>
            <a:endParaRPr lang="ko-KR" altLang="en-US" sz="4800" dirty="0">
              <a:latin typeface="Arial Black" panose="020B0A040201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0A8A282-D061-47AF-AD71-64AC4AA86326}"/>
              </a:ext>
            </a:extLst>
          </p:cNvPr>
          <p:cNvSpPr txBox="1"/>
          <p:nvPr/>
        </p:nvSpPr>
        <p:spPr>
          <a:xfrm flipH="1">
            <a:off x="6220173" y="4519496"/>
            <a:ext cx="3465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4800" dirty="0" err="1" smtClean="0">
                <a:latin typeface="Agency FB" panose="020B0503020202020204" pitchFamily="34" charset="0"/>
              </a:rPr>
              <a:t>Texte</a:t>
            </a:r>
            <a:endParaRPr lang="ko-KR" altLang="en-US" sz="4800" dirty="0">
              <a:latin typeface="Agency FB" panose="020B0503020202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0A8A282-D061-47AF-AD71-64AC4AA86326}"/>
              </a:ext>
            </a:extLst>
          </p:cNvPr>
          <p:cNvSpPr txBox="1"/>
          <p:nvPr/>
        </p:nvSpPr>
        <p:spPr>
          <a:xfrm flipH="1">
            <a:off x="82406" y="9589969"/>
            <a:ext cx="27368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ko-KR" sz="4800" dirty="0" smtClean="0">
                <a:latin typeface="Agency FB" panose="020B0503020202020204" pitchFamily="34" charset="0"/>
              </a:rPr>
              <a:t>First name </a:t>
            </a:r>
          </a:p>
          <a:p>
            <a:pPr algn="ctr"/>
            <a:r>
              <a:rPr lang="en-GB" altLang="ko-KR" sz="4800" dirty="0" smtClean="0">
                <a:latin typeface="Agency FB" panose="020B0503020202020204" pitchFamily="34" charset="0"/>
              </a:rPr>
              <a:t>LAST NAME</a:t>
            </a:r>
            <a:endParaRPr lang="ko-KR" altLang="en-US" sz="4800" dirty="0">
              <a:latin typeface="Agency FB" panose="020B0503020202020204" pitchFamily="34" charset="0"/>
            </a:endParaRPr>
          </a:p>
        </p:txBody>
      </p:sp>
      <p:sp>
        <p:nvSpPr>
          <p:cNvPr id="23" name="Forme libre 22"/>
          <p:cNvSpPr/>
          <p:nvPr/>
        </p:nvSpPr>
        <p:spPr>
          <a:xfrm>
            <a:off x="2719383" y="544689"/>
            <a:ext cx="838200" cy="167640"/>
          </a:xfrm>
          <a:custGeom>
            <a:avLst/>
            <a:gdLst>
              <a:gd name="connsiteX0" fmla="*/ 0 w 838200"/>
              <a:gd name="connsiteY0" fmla="*/ 132080 h 167640"/>
              <a:gd name="connsiteX1" fmla="*/ 193040 w 838200"/>
              <a:gd name="connsiteY1" fmla="*/ 0 h 167640"/>
              <a:gd name="connsiteX2" fmla="*/ 320040 w 838200"/>
              <a:gd name="connsiteY2" fmla="*/ 111760 h 167640"/>
              <a:gd name="connsiteX3" fmla="*/ 426720 w 838200"/>
              <a:gd name="connsiteY3" fmla="*/ 10160 h 167640"/>
              <a:gd name="connsiteX4" fmla="*/ 574040 w 838200"/>
              <a:gd name="connsiteY4" fmla="*/ 121920 h 167640"/>
              <a:gd name="connsiteX5" fmla="*/ 680720 w 838200"/>
              <a:gd name="connsiteY5" fmla="*/ 35560 h 167640"/>
              <a:gd name="connsiteX6" fmla="*/ 838200 w 838200"/>
              <a:gd name="connsiteY6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200" h="167640">
                <a:moveTo>
                  <a:pt x="0" y="132080"/>
                </a:moveTo>
                <a:lnTo>
                  <a:pt x="193040" y="0"/>
                </a:lnTo>
                <a:lnTo>
                  <a:pt x="320040" y="111760"/>
                </a:lnTo>
                <a:lnTo>
                  <a:pt x="426720" y="10160"/>
                </a:lnTo>
                <a:lnTo>
                  <a:pt x="574040" y="121920"/>
                </a:lnTo>
                <a:lnTo>
                  <a:pt x="680720" y="35560"/>
                </a:lnTo>
                <a:lnTo>
                  <a:pt x="838200" y="167640"/>
                </a:lnTo>
              </a:path>
            </a:pathLst>
          </a:custGeom>
          <a:noFill/>
          <a:ln w="98425"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7433422" y="8786955"/>
            <a:ext cx="838200" cy="167640"/>
          </a:xfrm>
          <a:custGeom>
            <a:avLst/>
            <a:gdLst>
              <a:gd name="connsiteX0" fmla="*/ 0 w 838200"/>
              <a:gd name="connsiteY0" fmla="*/ 132080 h 167640"/>
              <a:gd name="connsiteX1" fmla="*/ 193040 w 838200"/>
              <a:gd name="connsiteY1" fmla="*/ 0 h 167640"/>
              <a:gd name="connsiteX2" fmla="*/ 320040 w 838200"/>
              <a:gd name="connsiteY2" fmla="*/ 111760 h 167640"/>
              <a:gd name="connsiteX3" fmla="*/ 426720 w 838200"/>
              <a:gd name="connsiteY3" fmla="*/ 10160 h 167640"/>
              <a:gd name="connsiteX4" fmla="*/ 574040 w 838200"/>
              <a:gd name="connsiteY4" fmla="*/ 121920 h 167640"/>
              <a:gd name="connsiteX5" fmla="*/ 680720 w 838200"/>
              <a:gd name="connsiteY5" fmla="*/ 35560 h 167640"/>
              <a:gd name="connsiteX6" fmla="*/ 838200 w 838200"/>
              <a:gd name="connsiteY6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200" h="167640">
                <a:moveTo>
                  <a:pt x="0" y="132080"/>
                </a:moveTo>
                <a:lnTo>
                  <a:pt x="193040" y="0"/>
                </a:lnTo>
                <a:lnTo>
                  <a:pt x="320040" y="111760"/>
                </a:lnTo>
                <a:lnTo>
                  <a:pt x="426720" y="10160"/>
                </a:lnTo>
                <a:lnTo>
                  <a:pt x="574040" y="121920"/>
                </a:lnTo>
                <a:lnTo>
                  <a:pt x="680720" y="35560"/>
                </a:lnTo>
                <a:lnTo>
                  <a:pt x="838200" y="167640"/>
                </a:lnTo>
              </a:path>
            </a:pathLst>
          </a:custGeom>
          <a:noFill/>
          <a:ln w="98425"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orme libre 24"/>
          <p:cNvSpPr/>
          <p:nvPr/>
        </p:nvSpPr>
        <p:spPr>
          <a:xfrm>
            <a:off x="2955043" y="10207159"/>
            <a:ext cx="838200" cy="167640"/>
          </a:xfrm>
          <a:custGeom>
            <a:avLst/>
            <a:gdLst>
              <a:gd name="connsiteX0" fmla="*/ 0 w 838200"/>
              <a:gd name="connsiteY0" fmla="*/ 132080 h 167640"/>
              <a:gd name="connsiteX1" fmla="*/ 193040 w 838200"/>
              <a:gd name="connsiteY1" fmla="*/ 0 h 167640"/>
              <a:gd name="connsiteX2" fmla="*/ 320040 w 838200"/>
              <a:gd name="connsiteY2" fmla="*/ 111760 h 167640"/>
              <a:gd name="connsiteX3" fmla="*/ 426720 w 838200"/>
              <a:gd name="connsiteY3" fmla="*/ 10160 h 167640"/>
              <a:gd name="connsiteX4" fmla="*/ 574040 w 838200"/>
              <a:gd name="connsiteY4" fmla="*/ 121920 h 167640"/>
              <a:gd name="connsiteX5" fmla="*/ 680720 w 838200"/>
              <a:gd name="connsiteY5" fmla="*/ 35560 h 167640"/>
              <a:gd name="connsiteX6" fmla="*/ 838200 w 838200"/>
              <a:gd name="connsiteY6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200" h="167640">
                <a:moveTo>
                  <a:pt x="0" y="132080"/>
                </a:moveTo>
                <a:lnTo>
                  <a:pt x="193040" y="0"/>
                </a:lnTo>
                <a:lnTo>
                  <a:pt x="320040" y="111760"/>
                </a:lnTo>
                <a:lnTo>
                  <a:pt x="426720" y="10160"/>
                </a:lnTo>
                <a:lnTo>
                  <a:pt x="574040" y="121920"/>
                </a:lnTo>
                <a:lnTo>
                  <a:pt x="680720" y="35560"/>
                </a:lnTo>
                <a:lnTo>
                  <a:pt x="838200" y="167640"/>
                </a:lnTo>
              </a:path>
            </a:pathLst>
          </a:custGeom>
          <a:noFill/>
          <a:ln w="98425"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orme libre 25"/>
          <p:cNvSpPr/>
          <p:nvPr/>
        </p:nvSpPr>
        <p:spPr>
          <a:xfrm>
            <a:off x="-32036" y="8711118"/>
            <a:ext cx="838200" cy="167640"/>
          </a:xfrm>
          <a:custGeom>
            <a:avLst/>
            <a:gdLst>
              <a:gd name="connsiteX0" fmla="*/ 0 w 838200"/>
              <a:gd name="connsiteY0" fmla="*/ 132080 h 167640"/>
              <a:gd name="connsiteX1" fmla="*/ 193040 w 838200"/>
              <a:gd name="connsiteY1" fmla="*/ 0 h 167640"/>
              <a:gd name="connsiteX2" fmla="*/ 320040 w 838200"/>
              <a:gd name="connsiteY2" fmla="*/ 111760 h 167640"/>
              <a:gd name="connsiteX3" fmla="*/ 426720 w 838200"/>
              <a:gd name="connsiteY3" fmla="*/ 10160 h 167640"/>
              <a:gd name="connsiteX4" fmla="*/ 574040 w 838200"/>
              <a:gd name="connsiteY4" fmla="*/ 121920 h 167640"/>
              <a:gd name="connsiteX5" fmla="*/ 680720 w 838200"/>
              <a:gd name="connsiteY5" fmla="*/ 35560 h 167640"/>
              <a:gd name="connsiteX6" fmla="*/ 838200 w 838200"/>
              <a:gd name="connsiteY6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200" h="167640">
                <a:moveTo>
                  <a:pt x="0" y="132080"/>
                </a:moveTo>
                <a:lnTo>
                  <a:pt x="193040" y="0"/>
                </a:lnTo>
                <a:lnTo>
                  <a:pt x="320040" y="111760"/>
                </a:lnTo>
                <a:lnTo>
                  <a:pt x="426720" y="10160"/>
                </a:lnTo>
                <a:lnTo>
                  <a:pt x="574040" y="121920"/>
                </a:lnTo>
                <a:lnTo>
                  <a:pt x="680720" y="35560"/>
                </a:lnTo>
                <a:lnTo>
                  <a:pt x="838200" y="167640"/>
                </a:lnTo>
              </a:path>
            </a:pathLst>
          </a:custGeom>
          <a:noFill/>
          <a:ln w="98425"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orme libre 26"/>
          <p:cNvSpPr/>
          <p:nvPr/>
        </p:nvSpPr>
        <p:spPr>
          <a:xfrm>
            <a:off x="-371243" y="3412139"/>
            <a:ext cx="838200" cy="167640"/>
          </a:xfrm>
          <a:custGeom>
            <a:avLst/>
            <a:gdLst>
              <a:gd name="connsiteX0" fmla="*/ 0 w 838200"/>
              <a:gd name="connsiteY0" fmla="*/ 132080 h 167640"/>
              <a:gd name="connsiteX1" fmla="*/ 193040 w 838200"/>
              <a:gd name="connsiteY1" fmla="*/ 0 h 167640"/>
              <a:gd name="connsiteX2" fmla="*/ 320040 w 838200"/>
              <a:gd name="connsiteY2" fmla="*/ 111760 h 167640"/>
              <a:gd name="connsiteX3" fmla="*/ 426720 w 838200"/>
              <a:gd name="connsiteY3" fmla="*/ 10160 h 167640"/>
              <a:gd name="connsiteX4" fmla="*/ 574040 w 838200"/>
              <a:gd name="connsiteY4" fmla="*/ 121920 h 167640"/>
              <a:gd name="connsiteX5" fmla="*/ 680720 w 838200"/>
              <a:gd name="connsiteY5" fmla="*/ 35560 h 167640"/>
              <a:gd name="connsiteX6" fmla="*/ 838200 w 838200"/>
              <a:gd name="connsiteY6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200" h="167640">
                <a:moveTo>
                  <a:pt x="0" y="132080"/>
                </a:moveTo>
                <a:lnTo>
                  <a:pt x="193040" y="0"/>
                </a:lnTo>
                <a:lnTo>
                  <a:pt x="320040" y="111760"/>
                </a:lnTo>
                <a:lnTo>
                  <a:pt x="426720" y="10160"/>
                </a:lnTo>
                <a:lnTo>
                  <a:pt x="574040" y="121920"/>
                </a:lnTo>
                <a:lnTo>
                  <a:pt x="680720" y="35560"/>
                </a:lnTo>
                <a:lnTo>
                  <a:pt x="838200" y="167640"/>
                </a:lnTo>
              </a:path>
            </a:pathLst>
          </a:custGeom>
          <a:noFill/>
          <a:ln w="98425"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orme libre 27"/>
          <p:cNvSpPr/>
          <p:nvPr/>
        </p:nvSpPr>
        <p:spPr>
          <a:xfrm>
            <a:off x="8988754" y="3797335"/>
            <a:ext cx="838200" cy="167640"/>
          </a:xfrm>
          <a:custGeom>
            <a:avLst/>
            <a:gdLst>
              <a:gd name="connsiteX0" fmla="*/ 0 w 838200"/>
              <a:gd name="connsiteY0" fmla="*/ 132080 h 167640"/>
              <a:gd name="connsiteX1" fmla="*/ 193040 w 838200"/>
              <a:gd name="connsiteY1" fmla="*/ 0 h 167640"/>
              <a:gd name="connsiteX2" fmla="*/ 320040 w 838200"/>
              <a:gd name="connsiteY2" fmla="*/ 111760 h 167640"/>
              <a:gd name="connsiteX3" fmla="*/ 426720 w 838200"/>
              <a:gd name="connsiteY3" fmla="*/ 10160 h 167640"/>
              <a:gd name="connsiteX4" fmla="*/ 574040 w 838200"/>
              <a:gd name="connsiteY4" fmla="*/ 121920 h 167640"/>
              <a:gd name="connsiteX5" fmla="*/ 680720 w 838200"/>
              <a:gd name="connsiteY5" fmla="*/ 35560 h 167640"/>
              <a:gd name="connsiteX6" fmla="*/ 838200 w 838200"/>
              <a:gd name="connsiteY6" fmla="*/ 167640 h 167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200" h="167640">
                <a:moveTo>
                  <a:pt x="0" y="132080"/>
                </a:moveTo>
                <a:lnTo>
                  <a:pt x="193040" y="0"/>
                </a:lnTo>
                <a:lnTo>
                  <a:pt x="320040" y="111760"/>
                </a:lnTo>
                <a:lnTo>
                  <a:pt x="426720" y="10160"/>
                </a:lnTo>
                <a:lnTo>
                  <a:pt x="574040" y="121920"/>
                </a:lnTo>
                <a:lnTo>
                  <a:pt x="680720" y="35560"/>
                </a:lnTo>
                <a:lnTo>
                  <a:pt x="838200" y="167640"/>
                </a:lnTo>
              </a:path>
            </a:pathLst>
          </a:custGeom>
          <a:noFill/>
          <a:ln w="98425">
            <a:solidFill>
              <a:srgbClr val="2222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-32036" y="0"/>
            <a:ext cx="9633236" cy="12801600"/>
          </a:xfrm>
          <a:prstGeom prst="rect">
            <a:avLst/>
          </a:prstGeom>
          <a:noFill/>
          <a:ln w="88900">
            <a:solidFill>
              <a:srgbClr val="4BDD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741314_TF44594937.potx" id="{D8C9A480-4FD1-48EE-89D4-42CE9C5A58E7}" vid="{77DE8C3C-47D8-4684-9912-E1D17DCF025A}"/>
    </a:ext>
  </a:extLst>
</a:theme>
</file>

<file path=ppt/theme/theme3.xml><?xml version="1.0" encoding="utf-8"?>
<a:theme xmlns:a="http://schemas.openxmlformats.org/drawingml/2006/main" name="2_Thème Office">
  <a:themeElements>
    <a:clrScheme name="Shannon Smith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FF0030"/>
      </a:accent1>
      <a:accent2>
        <a:srgbClr val="F06463"/>
      </a:accent2>
      <a:accent3>
        <a:srgbClr val="F3EF22"/>
      </a:accent3>
      <a:accent4>
        <a:srgbClr val="2A744A"/>
      </a:accent4>
      <a:accent5>
        <a:srgbClr val="FF0030"/>
      </a:accent5>
      <a:accent6>
        <a:srgbClr val="F3EF22"/>
      </a:accent6>
      <a:hlink>
        <a:srgbClr val="FF0030"/>
      </a:hlink>
      <a:folHlink>
        <a:srgbClr val="FF0030"/>
      </a:folHlink>
    </a:clrScheme>
    <a:fontScheme name="Custom 2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4308067_TF66781421.potx" id="{37C1ED85-FA82-4861-B229-ED840ECFA91A}" vid="{0FCBE76D-4E61-4707-855A-35DB86A05EB9}"/>
    </a:ext>
  </a:extLst>
</a:theme>
</file>

<file path=ppt/theme/theme4.xml><?xml version="1.0" encoding="utf-8"?>
<a:theme xmlns:a="http://schemas.openxmlformats.org/drawingml/2006/main" name="Prospectus étudiant 8,5x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TP103896073" id="{9D09E4E3-1F4F-465A-8C28-1449B487B1DE}" vid="{AFE2A8BC-2394-4825-837C-EEABA323694F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390</Words>
  <Application>Microsoft Office PowerPoint</Application>
  <PresentationFormat>A3 (297 x 420 mm)</PresentationFormat>
  <Paragraphs>125</Paragraphs>
  <Slides>15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15</vt:i4>
      </vt:variant>
    </vt:vector>
  </HeadingPairs>
  <TitlesOfParts>
    <vt:vector size="36" baseType="lpstr">
      <vt:lpstr>맑은 고딕</vt:lpstr>
      <vt:lpstr>Agency FB</vt:lpstr>
      <vt:lpstr>Arial</vt:lpstr>
      <vt:lpstr>Arial Black</vt:lpstr>
      <vt:lpstr>Arial Narrow</vt:lpstr>
      <vt:lpstr>Bahnschrift Condensed</vt:lpstr>
      <vt:lpstr>Bahnschrift Light Condensed</vt:lpstr>
      <vt:lpstr>Bookman Old Style</vt:lpstr>
      <vt:lpstr>Britannic Bold</vt:lpstr>
      <vt:lpstr>Broadway</vt:lpstr>
      <vt:lpstr>Calibri</vt:lpstr>
      <vt:lpstr>Calibri  </vt:lpstr>
      <vt:lpstr>Calibri Light</vt:lpstr>
      <vt:lpstr>Comic Sans MS</vt:lpstr>
      <vt:lpstr>Impact</vt:lpstr>
      <vt:lpstr>Stencil</vt:lpstr>
      <vt:lpstr>Verdana Pro Black</vt:lpstr>
      <vt:lpstr>Thème Office</vt:lpstr>
      <vt:lpstr>1_Thème Office</vt:lpstr>
      <vt:lpstr>2_Thème Office</vt:lpstr>
      <vt:lpstr>Prospectus étudiant 8,5x11</vt:lpstr>
      <vt:lpstr>DOC’FOR OFFICE CONTEST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SLOGAN</vt:lpstr>
      <vt:lpstr>Education Infographic</vt:lpstr>
      <vt:lpstr>Education Infographic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Ji-hyung Choi</dc:creator>
  <cp:lastModifiedBy>MARCUCCINI Floriane</cp:lastModifiedBy>
  <cp:revision>58</cp:revision>
  <dcterms:created xsi:type="dcterms:W3CDTF">2020-01-15T22:05:20Z</dcterms:created>
  <dcterms:modified xsi:type="dcterms:W3CDTF">2022-02-13T11:36:40Z</dcterms:modified>
</cp:coreProperties>
</file>