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7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511"/>
    <a:srgbClr val="DEF373"/>
    <a:srgbClr val="28659C"/>
    <a:srgbClr val="3F6228"/>
    <a:srgbClr val="3E89CE"/>
    <a:srgbClr val="DE0000"/>
    <a:srgbClr val="E6E6E6"/>
    <a:srgbClr val="324D1F"/>
    <a:srgbClr val="43682A"/>
    <a:srgbClr val="F9F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9" autoAdjust="0"/>
    <p:restoredTop sz="94660"/>
  </p:normalViewPr>
  <p:slideViewPr>
    <p:cSldViewPr snapToGrid="0">
      <p:cViewPr>
        <p:scale>
          <a:sx n="66" d="100"/>
          <a:sy n="66" d="100"/>
        </p:scale>
        <p:origin x="337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564" y="2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55BB56E-9158-47BA-8F4A-9D52C4085E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B74A8D-EF66-4ED2-861F-E7D3305310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897C7-64D3-4139-A09D-B2AB03C23BD4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B95A73-9D8E-413B-8457-934E56D6B9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3C0B60-45BB-4D13-8570-5D4CA44E57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F6C18-50DF-400B-BFDD-123A808CD726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713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 altLang="ko-K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06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49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65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68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8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4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15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46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80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98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altLang="ko-K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1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BE2D3-0DD5-4DEE-B664-BE0AB2724E47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6">
                <a:lumMod val="75000"/>
              </a:schemeClr>
            </a:gs>
            <a:gs pos="51000">
              <a:schemeClr val="accent6">
                <a:lumMod val="79000"/>
              </a:schemeClr>
            </a:gs>
            <a:gs pos="100000">
              <a:srgbClr val="324D1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 descr="Braille">
            <a:extLst>
              <a:ext uri="{FF2B5EF4-FFF2-40B4-BE49-F238E27FC236}">
                <a16:creationId xmlns:a16="http://schemas.microsoft.com/office/drawing/2014/main" id="{5D24DC7D-F211-4208-8399-18FB2D47F8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26356" y="-885823"/>
            <a:ext cx="4187142" cy="418714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E4AE48C-EDAC-4E79-9773-87659AD460A2}"/>
              </a:ext>
            </a:extLst>
          </p:cNvPr>
          <p:cNvSpPr txBox="1">
            <a:spLocks/>
          </p:cNvSpPr>
          <p:nvPr/>
        </p:nvSpPr>
        <p:spPr>
          <a:xfrm>
            <a:off x="657754" y="588535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6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Helping you focus</a:t>
            </a:r>
            <a:endParaRPr lang="en-GB" altLang="ko-KR" sz="6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en-GB" altLang="ko-KR" sz="96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EVERYDAY</a:t>
            </a:r>
            <a:endParaRPr lang="ko-KR" altLang="en-US" sz="9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1DAEF273-954D-43E9-B843-D4A2578F42BD}"/>
              </a:ext>
            </a:extLst>
          </p:cNvPr>
          <p:cNvSpPr txBox="1">
            <a:spLocks/>
          </p:cNvSpPr>
          <p:nvPr/>
        </p:nvSpPr>
        <p:spPr>
          <a:xfrm>
            <a:off x="6297769" y="11093792"/>
            <a:ext cx="3303431" cy="17014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altLang="ko-KR" sz="5400" b="1" dirty="0" smtClean="0">
                <a:solidFill>
                  <a:srgbClr val="DEF373"/>
                </a:solidFill>
                <a:latin typeface="Arial Black" panose="020B0A04020102020204" pitchFamily="34" charset="0"/>
              </a:rPr>
              <a:t>LUCIE</a:t>
            </a:r>
            <a:endParaRPr lang="en-GB" altLang="ko-KR" sz="5400" b="1" dirty="0">
              <a:solidFill>
                <a:srgbClr val="DEF373"/>
              </a:solidFill>
              <a:latin typeface="Arial Black" panose="020B0A04020102020204" pitchFamily="34" charset="0"/>
            </a:endParaRPr>
          </a:p>
          <a:p>
            <a:pPr algn="r"/>
            <a:r>
              <a:rPr lang="en-GB" altLang="ko-KR" sz="5400" b="1" dirty="0" smtClean="0">
                <a:solidFill>
                  <a:srgbClr val="DEF373"/>
                </a:solidFill>
                <a:latin typeface="Arial Black" panose="020B0A04020102020204" pitchFamily="34" charset="0"/>
              </a:rPr>
              <a:t>DILHAN</a:t>
            </a:r>
            <a:endParaRPr lang="ko-KR" altLang="en-US" sz="8800" b="1" dirty="0">
              <a:solidFill>
                <a:srgbClr val="DEF373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B634ECD5-569A-4F05-A1E8-82D6B3E35084}"/>
              </a:ext>
            </a:extLst>
          </p:cNvPr>
          <p:cNvSpPr txBox="1">
            <a:spLocks/>
          </p:cNvSpPr>
          <p:nvPr/>
        </p:nvSpPr>
        <p:spPr>
          <a:xfrm>
            <a:off x="475783" y="3646387"/>
            <a:ext cx="8611415" cy="3743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8000" b="1" i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BETTER</a:t>
            </a:r>
          </a:p>
          <a:p>
            <a:pPr algn="ctr"/>
            <a:r>
              <a:rPr lang="en-GB" altLang="ko-KR" sz="8000" b="1" i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MICROLENSES</a:t>
            </a:r>
          </a:p>
          <a:p>
            <a:pPr algn="ctr"/>
            <a:r>
              <a:rPr lang="en-GB" altLang="ko-KR" sz="8000" b="1" i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FOR BETTER</a:t>
            </a:r>
          </a:p>
          <a:p>
            <a:pPr algn="ctr"/>
            <a:r>
              <a:rPr lang="en-GB" altLang="ko-KR" sz="8000" b="1" i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PIXELS</a:t>
            </a:r>
            <a:endParaRPr lang="en-GB" altLang="ko-KR" sz="8000" b="1" i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5E2714-42BE-4719-8F96-7C5044F4737B}"/>
              </a:ext>
            </a:extLst>
          </p:cNvPr>
          <p:cNvSpPr/>
          <p:nvPr/>
        </p:nvSpPr>
        <p:spPr>
          <a:xfrm>
            <a:off x="-2329" y="8967670"/>
            <a:ext cx="9601200" cy="1621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ko-KR" dirty="0" err="1" smtClean="0">
                <a:solidFill>
                  <a:schemeClr val="tx1"/>
                </a:solidFill>
              </a:rPr>
              <a:t>Designing</a:t>
            </a:r>
            <a:r>
              <a:rPr lang="fr-FR" altLang="ko-KR" dirty="0" smtClean="0">
                <a:solidFill>
                  <a:schemeClr val="tx1"/>
                </a:solidFill>
              </a:rPr>
              <a:t> state of the art </a:t>
            </a:r>
            <a:r>
              <a:rPr lang="fr-FR" altLang="ko-KR" dirty="0" err="1" smtClean="0">
                <a:solidFill>
                  <a:schemeClr val="tx1"/>
                </a:solidFill>
              </a:rPr>
              <a:t>planar</a:t>
            </a:r>
            <a:r>
              <a:rPr lang="fr-FR" altLang="ko-KR" dirty="0" smtClean="0">
                <a:solidFill>
                  <a:schemeClr val="tx1"/>
                </a:solidFill>
              </a:rPr>
              <a:t> </a:t>
            </a:r>
            <a:r>
              <a:rPr lang="fr-FR" altLang="ko-KR" dirty="0" err="1" smtClean="0">
                <a:solidFill>
                  <a:schemeClr val="tx1"/>
                </a:solidFill>
              </a:rPr>
              <a:t>microlenses</a:t>
            </a:r>
            <a:r>
              <a:rPr lang="fr-FR" altLang="ko-KR" dirty="0" smtClean="0">
                <a:solidFill>
                  <a:schemeClr val="tx1"/>
                </a:solidFill>
              </a:rPr>
              <a:t> to </a:t>
            </a:r>
            <a:r>
              <a:rPr lang="fr-FR" altLang="ko-KR" dirty="0" err="1" smtClean="0">
                <a:solidFill>
                  <a:schemeClr val="tx1"/>
                </a:solidFill>
              </a:rPr>
              <a:t>enhance</a:t>
            </a:r>
            <a:r>
              <a:rPr lang="fr-FR" altLang="ko-KR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altLang="ko-KR" dirty="0" smtClean="0">
                <a:solidFill>
                  <a:schemeClr val="tx1"/>
                </a:solidFill>
              </a:rPr>
              <a:t>the performances of </a:t>
            </a:r>
            <a:r>
              <a:rPr lang="fr-FR" altLang="ko-KR" dirty="0" err="1" smtClean="0">
                <a:solidFill>
                  <a:schemeClr val="tx1"/>
                </a:solidFill>
              </a:rPr>
              <a:t>near-infrared</a:t>
            </a:r>
            <a:r>
              <a:rPr lang="fr-FR" altLang="ko-KR" dirty="0" smtClean="0">
                <a:solidFill>
                  <a:schemeClr val="tx1"/>
                </a:solidFill>
              </a:rPr>
              <a:t> pixels.</a:t>
            </a:r>
          </a:p>
          <a:p>
            <a:pPr algn="ctr"/>
            <a:endParaRPr lang="fr-FR" altLang="ko-KR" dirty="0" smtClean="0">
              <a:solidFill>
                <a:schemeClr val="tx1"/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BDB6D14E-A522-41B5-B87B-351574161765}"/>
              </a:ext>
            </a:extLst>
          </p:cNvPr>
          <p:cNvSpPr txBox="1">
            <a:spLocks/>
          </p:cNvSpPr>
          <p:nvPr/>
        </p:nvSpPr>
        <p:spPr>
          <a:xfrm>
            <a:off x="109600" y="11209736"/>
            <a:ext cx="2734926" cy="1820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4000" b="1" i="1" dirty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4000" b="1" i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11" name="Espace réservé du contenu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369" y="11746352"/>
            <a:ext cx="2175076" cy="74735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700" y="11667884"/>
            <a:ext cx="1356813" cy="904287"/>
          </a:xfrm>
          <a:prstGeom prst="rect">
            <a:avLst/>
          </a:prstGeom>
        </p:spPr>
      </p:pic>
      <p:grpSp>
        <p:nvGrpSpPr>
          <p:cNvPr id="21" name="Groupe 20"/>
          <p:cNvGrpSpPr/>
          <p:nvPr/>
        </p:nvGrpSpPr>
        <p:grpSpPr>
          <a:xfrm>
            <a:off x="8156437" y="97895"/>
            <a:ext cx="1339403" cy="1339403"/>
            <a:chOff x="991673" y="6233375"/>
            <a:chExt cx="3052293" cy="3052293"/>
          </a:xfrm>
        </p:grpSpPr>
        <p:sp>
          <p:nvSpPr>
            <p:cNvPr id="6" name="Bouée 5"/>
            <p:cNvSpPr/>
            <p:nvPr/>
          </p:nvSpPr>
          <p:spPr>
            <a:xfrm>
              <a:off x="991673" y="6233375"/>
              <a:ext cx="3052293" cy="3052293"/>
            </a:xfrm>
            <a:prstGeom prst="donut">
              <a:avLst>
                <a:gd name="adj" fmla="val 5463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9" name="Bouée 18"/>
            <p:cNvSpPr/>
            <p:nvPr/>
          </p:nvSpPr>
          <p:spPr>
            <a:xfrm>
              <a:off x="1423115" y="6664817"/>
              <a:ext cx="2189408" cy="2189408"/>
            </a:xfrm>
            <a:prstGeom prst="donut">
              <a:avLst>
                <a:gd name="adj" fmla="val 10757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0" name="Bouée 19"/>
            <p:cNvSpPr/>
            <p:nvPr/>
          </p:nvSpPr>
          <p:spPr>
            <a:xfrm>
              <a:off x="1922905" y="7164607"/>
              <a:ext cx="1189828" cy="1189828"/>
            </a:xfrm>
            <a:prstGeom prst="donut">
              <a:avLst>
                <a:gd name="adj" fmla="val 20479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167607" y="287406"/>
            <a:ext cx="443478" cy="443478"/>
            <a:chOff x="991673" y="6233375"/>
            <a:chExt cx="3052293" cy="3052293"/>
          </a:xfrm>
        </p:grpSpPr>
        <p:sp>
          <p:nvSpPr>
            <p:cNvPr id="27" name="Bouée 26"/>
            <p:cNvSpPr/>
            <p:nvPr/>
          </p:nvSpPr>
          <p:spPr>
            <a:xfrm>
              <a:off x="991673" y="6233375"/>
              <a:ext cx="3052293" cy="3052293"/>
            </a:xfrm>
            <a:prstGeom prst="donut">
              <a:avLst>
                <a:gd name="adj" fmla="val 5463"/>
              </a:avLst>
            </a:prstGeom>
            <a:solidFill>
              <a:srgbClr val="DEF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Bouée 27"/>
            <p:cNvSpPr/>
            <p:nvPr/>
          </p:nvSpPr>
          <p:spPr>
            <a:xfrm>
              <a:off x="1423115" y="6664817"/>
              <a:ext cx="2189408" cy="2189408"/>
            </a:xfrm>
            <a:prstGeom prst="donut">
              <a:avLst>
                <a:gd name="adj" fmla="val 10757"/>
              </a:avLst>
            </a:prstGeom>
            <a:solidFill>
              <a:srgbClr val="DEF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9" name="Bouée 28"/>
            <p:cNvSpPr/>
            <p:nvPr/>
          </p:nvSpPr>
          <p:spPr>
            <a:xfrm>
              <a:off x="1922905" y="7164607"/>
              <a:ext cx="1189828" cy="1189828"/>
            </a:xfrm>
            <a:prstGeom prst="donut">
              <a:avLst>
                <a:gd name="adj" fmla="val 20479"/>
              </a:avLst>
            </a:prstGeom>
            <a:solidFill>
              <a:srgbClr val="DEF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67946" y="7971384"/>
            <a:ext cx="857447" cy="857447"/>
            <a:chOff x="991673" y="6233375"/>
            <a:chExt cx="3052293" cy="3052293"/>
          </a:xfrm>
        </p:grpSpPr>
        <p:sp>
          <p:nvSpPr>
            <p:cNvPr id="31" name="Bouée 30"/>
            <p:cNvSpPr/>
            <p:nvPr/>
          </p:nvSpPr>
          <p:spPr>
            <a:xfrm>
              <a:off x="991673" y="6233375"/>
              <a:ext cx="3052293" cy="3052293"/>
            </a:xfrm>
            <a:prstGeom prst="donut">
              <a:avLst>
                <a:gd name="adj" fmla="val 5463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2" name="Bouée 31"/>
            <p:cNvSpPr/>
            <p:nvPr/>
          </p:nvSpPr>
          <p:spPr>
            <a:xfrm>
              <a:off x="1423115" y="6664817"/>
              <a:ext cx="2189408" cy="2189408"/>
            </a:xfrm>
            <a:prstGeom prst="donut">
              <a:avLst>
                <a:gd name="adj" fmla="val 10757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3" name="Bouée 32"/>
            <p:cNvSpPr/>
            <p:nvPr/>
          </p:nvSpPr>
          <p:spPr>
            <a:xfrm>
              <a:off x="1922905" y="7164607"/>
              <a:ext cx="1189828" cy="1189828"/>
            </a:xfrm>
            <a:prstGeom prst="donut">
              <a:avLst>
                <a:gd name="adj" fmla="val 20479"/>
              </a:avLst>
            </a:prstGeom>
            <a:solidFill>
              <a:srgbClr val="A7C5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8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30</Words>
  <Application>Microsoft Office PowerPoint</Application>
  <PresentationFormat>A3 (297 x 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맑은 고딕</vt:lpstr>
      <vt:lpstr>Agency FB</vt:lpstr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Ji-hyung Choi</dc:creator>
  <cp:lastModifiedBy>DILHAN Lucie</cp:lastModifiedBy>
  <cp:revision>25</cp:revision>
  <dcterms:created xsi:type="dcterms:W3CDTF">2020-01-15T22:05:20Z</dcterms:created>
  <dcterms:modified xsi:type="dcterms:W3CDTF">2020-02-26T10:08:46Z</dcterms:modified>
</cp:coreProperties>
</file>